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tkinson Hyperlegible Next" panose="020B0604020202020204" charset="0"/>
      <p:regular r:id="rId16"/>
      <p:bold r:id="rId17"/>
      <p:italic r:id="rId18"/>
      <p:boldItalic r:id="rId19"/>
    </p:embeddedFont>
    <p:embeddedFont>
      <p:font typeface="Karla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3b244d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3b244d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69fc3b2572d4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69fc3b2572d4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69fc3b25bef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69fc3b25bef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69fc3b263e55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69fc3b263e55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69fc3b268bcd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69fc3b268bcd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c3b2497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c3b2497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c3b24c33e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c3b24c33e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9fc3b24f3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9fc3b24f3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9fc3b24f35f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9fc3b24f35f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fc3b24f3c9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fc3b24f3c9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69fc3b25446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69fc3b25446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69fc3b2544ec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69fc3b2544ec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9fc3b254559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9fc3b254559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b7a0d3-0304-4728-b8bb-cb8df12a68ea/162bfbfc-6f36-4889-a443-5993155e3437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b7a0d3-0304-4728-b8bb-cb8df12a68ea/7ce1ac86-44a4-48da-b15e-6e73789f9f11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25730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Graham Knuttel: The Artist of Shapes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91465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Meet Ireland's most colourful and quirky painter!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480310"/>
            <a:ext cx="419481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10" y="2480310"/>
            <a:ext cx="419481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Knuttel's Style vs Real Life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8575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Real Life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Soft edges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Shaded colours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Natural shapes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65201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 Style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Hard black edges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Flat, solid colours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Pointy, sharp shapes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Be the Art Critic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Look at these two ways of painting. Which style do you like more? Do you think the 'Knuttel style' makes the characters look happy, angry, or mysterious?</a:t>
            </a:r>
            <a:endParaRPr sz="180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Be the Art Critic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You might have said...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Sharp shapes can make people look serious or grumpy.</a:t>
            </a:r>
            <a:endParaRPr sz="180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Bright colours make the paintings feel loud and exciting.</a:t>
            </a:r>
            <a:endParaRPr sz="180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Big eyes help us feel the character's emotions.</a:t>
            </a:r>
            <a:endParaRPr sz="180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Preference: some like realism, some like Knuttel's style!</a:t>
            </a:r>
            <a:endParaRPr sz="180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✅​</a:t>
            </a:r>
            <a:endParaRPr sz="36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73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Create Your Own Knuttel Bird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It's time to be the artist! Draw a bird with a huge, pointed beak and two massive round eyes. Use a thick black marker for the edges and fill it in with the brightest colours you have!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What you'll need: 🎨​ 🖌️</a:t>
            </a:r>
            <a:r>
              <a:rPr lang="en" sz="1800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​</a:t>
            </a:r>
            <a:endParaRPr sz="1800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Paper, A black marker, Bright crayons or pain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ts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 Bold World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788670"/>
            <a:ext cx="45720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What do you see?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Imagine looking in a mirror that makes everything look like a puzzle piece. Would your face look like a circle or a square?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Graham Knuttel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was an Irish artist who loved to paint people and animals in a very special way. He didn't want things to look 'real'—he wanted them to look </a:t>
            </a: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bold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and </a:t>
            </a: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fun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3714750" y="2846070"/>
            <a:ext cx="5143500" cy="1714500"/>
          </a:xfrm>
          <a:prstGeom prst="roundRect">
            <a:avLst>
              <a:gd name="adj" fmla="val 16667"/>
            </a:avLst>
          </a:prstGeom>
          <a:solidFill>
            <a:srgbClr val="AFAAEC">
              <a:alpha val="14900"/>
            </a:srgbClr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737610" y="29032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CECBF6"/>
                </a:solidFill>
              </a:rPr>
              <a:t>🤯</a:t>
            </a:r>
            <a:endParaRPr sz="2160">
              <a:solidFill>
                <a:srgbClr val="CECBF6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714750" y="32004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Lines and Colours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714750" y="93726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Knuttel's work is very easy to spot! He used: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Thick black outlines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(like a comic book).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Bright, solid colours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(reds, yellows, and deep blues).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tkinson Hyperlegible Next"/>
              <a:buChar char="●"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Pointed shapes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(sharp noses and pointy chins).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194810" y="2868930"/>
            <a:ext cx="45492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CECBF6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Fun fact</a:t>
            </a:r>
            <a:endParaRPr sz="1620" b="1">
              <a:solidFill>
                <a:srgbClr val="CECBF6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CECBF6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Graham Knuttel started as a sculptor, which means he used to make 3D art from wood and stone before he became a famous painter!</a:t>
            </a:r>
            <a:endParaRPr sz="1800">
              <a:solidFill>
                <a:srgbClr val="CECBF6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 Tool Kit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1.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Bold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2.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Quirky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3.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Sculptor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4.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Outline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The black line around the edge of a shape.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Strong, bright, and easy to see.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c)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829050" y="29718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Something unusual and interesting in a fun way.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d)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829050" y="38862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An artist who makes 3D art out of clay or stone.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 Tool Kit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✅​</a:t>
            </a:r>
            <a:endParaRPr sz="36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1.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Bold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2.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Quirky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3.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Sculptor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4.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Outline</a:t>
            </a:r>
            <a:endParaRPr sz="180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Strong, bright, and easy to see.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c)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829050" y="20574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Something unusual and interesting in a fun way.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d)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829050" y="2971800"/>
            <a:ext cx="514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An artist who makes 3D art out of clay or stone.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a)</a:t>
            </a:r>
            <a:endParaRPr sz="180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The black line around the edge of a shape.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205990"/>
            <a:ext cx="4171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748790"/>
            <a:ext cx="4171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Famous Characters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85750" y="78867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Graham Knuttel loved painting characters like chefs, birds, and cafe-goers. Each character looks like they have a secret story to tell.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85750" y="4034790"/>
            <a:ext cx="4172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The Birds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- He painted wide-eyed birds with huge beaks.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686300" y="3577590"/>
            <a:ext cx="4172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The People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- His characters often have very long, sharp noses.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Talking about Graham Knuttel's Art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9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Play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 Visit to the Gallery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Listen to the audio and answer the questions</a:t>
            </a:r>
            <a:endParaRPr sz="162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1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Where was Graham Knuttel born?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2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What kind of lines did Siobhan say the artist uses?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3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Which animal is the artist famous for painting?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4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What did Liam say he needed to paint in Knuttel's style?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Answers on the next slide...</a:t>
            </a:r>
            <a:endParaRPr sz="1620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Talking about Graham Knuttel's Art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0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Play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 Visit to the Gallery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Check your answers below</a:t>
            </a:r>
            <a:endParaRPr sz="162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✅​</a:t>
            </a:r>
            <a:endParaRPr sz="36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1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Dublin, Ireland.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2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Thick black lines.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3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Birds (especially grumpy-looking ones).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D68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4</a:t>
            </a:r>
            <a:endParaRPr sz="216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 big black marker for the outlines.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285750" y="3074670"/>
            <a:ext cx="4572000" cy="1440300"/>
          </a:xfrm>
          <a:prstGeom prst="roundRect">
            <a:avLst>
              <a:gd name="adj" fmla="val 16667"/>
            </a:avLst>
          </a:prstGeom>
          <a:solidFill>
            <a:srgbClr val="FAC873">
              <a:alpha val="14900"/>
            </a:srgbClr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308610" y="31318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FAC775"/>
                </a:solidFill>
              </a:rPr>
              <a:t>🔑</a:t>
            </a:r>
            <a:endParaRPr sz="2160">
              <a:solidFill>
                <a:srgbClr val="FAC775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Why the Sharp Shapes?</a:t>
            </a:r>
            <a:endParaRPr sz="288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85750" y="78867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Knuttel was inspired by </a:t>
            </a:r>
            <a:r>
              <a:rPr lang="en" sz="180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Expressionism</a:t>
            </a: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. This is a type of art where the artist shows feelings rather than just painting what they see.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By making shapes sharp and colours bright, he makes his paintings feel full of energy and drama.</a:t>
            </a:r>
            <a:endParaRPr sz="18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765810" y="3097530"/>
            <a:ext cx="39777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FAC77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Key point</a:t>
            </a:r>
            <a:endParaRPr sz="1620" b="1">
              <a:solidFill>
                <a:srgbClr val="FAC77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FAC77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Art doesn't have to look like a photo to be amazing. Sometimes, changing things makes them more interesting!</a:t>
            </a:r>
            <a:endParaRPr sz="1800">
              <a:solidFill>
                <a:srgbClr val="FAC77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(16:9)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Karla</vt:lpstr>
      <vt:lpstr>Inter SemiBold</vt:lpstr>
      <vt:lpstr>Atkinson Hyperlegible Next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Ciara Harding</cp:lastModifiedBy>
  <cp:revision>1</cp:revision>
  <dcterms:modified xsi:type="dcterms:W3CDTF">2026-05-07T07:12:38Z</dcterms:modified>
</cp:coreProperties>
</file>