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1" r:id="rId13"/>
    <p:sldId id="280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67" r:id="rId29"/>
  </p:sldIdLst>
  <p:sldSz cx="9144000" cy="6858000" type="screen4x3"/>
  <p:notesSz cx="6858000" cy="9144000"/>
  <p:embeddedFontLst>
    <p:embeddedFont>
      <p:font typeface="Twinkl SemiBold" charset="0"/>
      <p:bold r:id="rId32"/>
    </p:embeddedFont>
    <p:embeddedFont>
      <p:font typeface="Twinkl" panose="020B0604020202020204" charset="0"/>
      <p:regular r:id="rId33"/>
      <p:bold r:id="rId34"/>
    </p:embeddedFont>
    <p:embeddedFont>
      <p:font typeface="Sassoon Infant Rg" panose="02000503030000020003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18A0DB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31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966" y="84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Cad is </a:t>
            </a:r>
            <a:r>
              <a:rPr lang="en-GB" sz="4000" dirty="0" err="1">
                <a:solidFill>
                  <a:schemeClr val="bg1"/>
                </a:solidFill>
              </a:rPr>
              <a:t>Féidir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Leat</a:t>
            </a:r>
            <a:r>
              <a:rPr lang="en-GB" sz="4000" dirty="0">
                <a:solidFill>
                  <a:schemeClr val="bg1"/>
                </a:solidFill>
              </a:rPr>
              <a:t> a </a:t>
            </a:r>
            <a:r>
              <a:rPr lang="en-GB" sz="4000" dirty="0" err="1">
                <a:solidFill>
                  <a:schemeClr val="bg1"/>
                </a:solidFill>
              </a:rPr>
              <a:t>Fheiceáil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tonihall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3495405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</a:rPr>
              <a:t>Cathaoir</a:t>
            </a:r>
            <a:r>
              <a:rPr lang="en-GB" sz="4000" dirty="0">
                <a:solidFill>
                  <a:schemeClr val="bg1"/>
                </a:solidFill>
              </a:rPr>
              <a:t> Deice!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tonihall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663089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Cad is </a:t>
            </a:r>
            <a:r>
              <a:rPr lang="en-GB" sz="4000" dirty="0" err="1">
                <a:solidFill>
                  <a:schemeClr val="bg1"/>
                </a:solidFill>
              </a:rPr>
              <a:t>Féidir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Leat</a:t>
            </a:r>
            <a:r>
              <a:rPr lang="en-GB" sz="4000" dirty="0">
                <a:solidFill>
                  <a:schemeClr val="bg1"/>
                </a:solidFill>
              </a:rPr>
              <a:t> a </a:t>
            </a:r>
            <a:r>
              <a:rPr lang="en-GB" sz="4000" dirty="0" err="1">
                <a:solidFill>
                  <a:schemeClr val="bg1"/>
                </a:solidFill>
              </a:rPr>
              <a:t>Fheiceáil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caroletonlesley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4256106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</a:rPr>
              <a:t>Duilleoga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Glasa</a:t>
            </a:r>
            <a:r>
              <a:rPr lang="en-GB" sz="4000" dirty="0">
                <a:solidFill>
                  <a:schemeClr val="bg1"/>
                </a:solidFill>
              </a:rPr>
              <a:t>!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caroletonlesley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478690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Cad is </a:t>
            </a:r>
            <a:r>
              <a:rPr lang="en-GB" sz="4000" dirty="0" err="1">
                <a:solidFill>
                  <a:schemeClr val="bg1"/>
                </a:solidFill>
              </a:rPr>
              <a:t>Féidir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Leat</a:t>
            </a:r>
            <a:r>
              <a:rPr lang="en-GB" sz="4000" dirty="0">
                <a:solidFill>
                  <a:schemeClr val="bg1"/>
                </a:solidFill>
              </a:rPr>
              <a:t> a </a:t>
            </a:r>
            <a:r>
              <a:rPr lang="en-GB" sz="4000" dirty="0" err="1">
                <a:solidFill>
                  <a:schemeClr val="bg1"/>
                </a:solidFill>
              </a:rPr>
              <a:t>Fheiceáil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davidbrown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935595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</a:rPr>
              <a:t>Lomaire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Léana</a:t>
            </a:r>
            <a:r>
              <a:rPr lang="en-GB" sz="4000" dirty="0">
                <a:solidFill>
                  <a:schemeClr val="bg1"/>
                </a:solidFill>
              </a:rPr>
              <a:t>!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davidbrown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2628165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Cad is </a:t>
            </a:r>
            <a:r>
              <a:rPr lang="en-GB" sz="4000" dirty="0" err="1">
                <a:solidFill>
                  <a:schemeClr val="bg1"/>
                </a:solidFill>
              </a:rPr>
              <a:t>Féidir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Leat</a:t>
            </a:r>
            <a:r>
              <a:rPr lang="en-GB" sz="4000" dirty="0">
                <a:solidFill>
                  <a:schemeClr val="bg1"/>
                </a:solidFill>
              </a:rPr>
              <a:t> a </a:t>
            </a:r>
            <a:r>
              <a:rPr lang="en-GB" sz="4000" dirty="0" err="1">
                <a:solidFill>
                  <a:schemeClr val="bg1"/>
                </a:solidFill>
              </a:rPr>
              <a:t>Fheiceáil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timothywood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3960524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</a:rPr>
              <a:t>Ciseán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Picnice</a:t>
            </a:r>
            <a:r>
              <a:rPr lang="en-GB" sz="4000" dirty="0">
                <a:solidFill>
                  <a:schemeClr val="bg1"/>
                </a:solidFill>
              </a:rPr>
              <a:t>!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timothywood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2099771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Cad is </a:t>
            </a:r>
            <a:r>
              <a:rPr lang="en-GB" sz="4000" dirty="0" err="1">
                <a:solidFill>
                  <a:schemeClr val="bg1"/>
                </a:solidFill>
              </a:rPr>
              <a:t>Féidir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Leat</a:t>
            </a:r>
            <a:r>
              <a:rPr lang="en-GB" sz="4000" dirty="0">
                <a:solidFill>
                  <a:schemeClr val="bg1"/>
                </a:solidFill>
              </a:rPr>
              <a:t> a </a:t>
            </a:r>
            <a:r>
              <a:rPr lang="en-GB" sz="4000" dirty="0" err="1">
                <a:solidFill>
                  <a:schemeClr val="bg1"/>
                </a:solidFill>
              </a:rPr>
              <a:t>Fheiceáil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joeoliver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2518811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</a:rPr>
              <a:t>Caisleán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Gainimh</a:t>
            </a:r>
            <a:r>
              <a:rPr lang="en-GB" sz="4000" dirty="0">
                <a:solidFill>
                  <a:schemeClr val="bg1"/>
                </a:solidFill>
              </a:rPr>
              <a:t>!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joeoliver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97772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Cad is </a:t>
            </a:r>
            <a:r>
              <a:rPr lang="en-GB" sz="4000" dirty="0" err="1">
                <a:solidFill>
                  <a:schemeClr val="bg1"/>
                </a:solidFill>
              </a:rPr>
              <a:t>Féidir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Leat</a:t>
            </a:r>
            <a:r>
              <a:rPr lang="en-GB" sz="4000" dirty="0">
                <a:solidFill>
                  <a:schemeClr val="bg1"/>
                </a:solidFill>
              </a:rPr>
              <a:t> a </a:t>
            </a:r>
            <a:r>
              <a:rPr lang="en-GB" sz="4000" dirty="0" err="1">
                <a:solidFill>
                  <a:schemeClr val="bg1"/>
                </a:solidFill>
              </a:rPr>
              <a:t>Fheiceáil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JohnLow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Cad is </a:t>
            </a:r>
            <a:r>
              <a:rPr lang="en-GB" sz="4000" dirty="0" err="1">
                <a:solidFill>
                  <a:schemeClr val="bg1"/>
                </a:solidFill>
              </a:rPr>
              <a:t>Féidir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Leat</a:t>
            </a:r>
            <a:r>
              <a:rPr lang="en-GB" sz="4000" dirty="0">
                <a:solidFill>
                  <a:schemeClr val="bg1"/>
                </a:solidFill>
              </a:rPr>
              <a:t> a </a:t>
            </a:r>
            <a:r>
              <a:rPr lang="en-GB" sz="4000" dirty="0" err="1">
                <a:solidFill>
                  <a:schemeClr val="bg1"/>
                </a:solidFill>
              </a:rPr>
              <a:t>Fheiceáil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theogeorge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13765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</a:rPr>
              <a:t>Cois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Farraige</a:t>
            </a:r>
            <a:r>
              <a:rPr lang="en-GB" sz="4000" dirty="0">
                <a:solidFill>
                  <a:schemeClr val="bg1"/>
                </a:solidFill>
              </a:rPr>
              <a:t>!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theogeorge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693210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Cad is </a:t>
            </a:r>
            <a:r>
              <a:rPr lang="en-GB" sz="4000" dirty="0" err="1">
                <a:solidFill>
                  <a:schemeClr val="bg1"/>
                </a:solidFill>
              </a:rPr>
              <a:t>Féidir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Leat</a:t>
            </a:r>
            <a:r>
              <a:rPr lang="en-GB" sz="4000" dirty="0">
                <a:solidFill>
                  <a:schemeClr val="bg1"/>
                </a:solidFill>
              </a:rPr>
              <a:t> a </a:t>
            </a:r>
            <a:r>
              <a:rPr lang="en-GB" sz="4000" dirty="0" err="1">
                <a:solidFill>
                  <a:schemeClr val="bg1"/>
                </a:solidFill>
              </a:rPr>
              <a:t>Fheiceáil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alisonwhite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2467520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</a:rPr>
              <a:t>Lus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na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Gréine</a:t>
            </a:r>
            <a:r>
              <a:rPr lang="en-GB" sz="4000" dirty="0">
                <a:solidFill>
                  <a:schemeClr val="bg1"/>
                </a:solidFill>
              </a:rPr>
              <a:t>!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alisonwhite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3035178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Cad is </a:t>
            </a:r>
            <a:r>
              <a:rPr lang="en-GB" sz="4000" dirty="0" err="1">
                <a:solidFill>
                  <a:schemeClr val="bg1"/>
                </a:solidFill>
              </a:rPr>
              <a:t>Féidir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Leat</a:t>
            </a:r>
            <a:r>
              <a:rPr lang="en-GB" sz="4000" dirty="0">
                <a:solidFill>
                  <a:schemeClr val="bg1"/>
                </a:solidFill>
              </a:rPr>
              <a:t> a </a:t>
            </a:r>
            <a:r>
              <a:rPr lang="en-GB" sz="4000" dirty="0" err="1">
                <a:solidFill>
                  <a:schemeClr val="bg1"/>
                </a:solidFill>
              </a:rPr>
              <a:t>Fheiceáil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harryjone4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3042604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</a:rPr>
              <a:t>Puball</a:t>
            </a:r>
            <a:r>
              <a:rPr lang="en-GB" sz="4000" dirty="0">
                <a:solidFill>
                  <a:schemeClr val="bg1"/>
                </a:solidFill>
              </a:rPr>
              <a:t>!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harryjone4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1166634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Cad is </a:t>
            </a:r>
            <a:r>
              <a:rPr lang="en-GB" sz="4000" dirty="0" err="1">
                <a:solidFill>
                  <a:schemeClr val="bg1"/>
                </a:solidFill>
              </a:rPr>
              <a:t>Féidir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Leat</a:t>
            </a:r>
            <a:r>
              <a:rPr lang="en-GB" sz="4000" dirty="0">
                <a:solidFill>
                  <a:schemeClr val="bg1"/>
                </a:solidFill>
              </a:rPr>
              <a:t> a </a:t>
            </a:r>
            <a:r>
              <a:rPr lang="en-GB" sz="4000" dirty="0" err="1">
                <a:solidFill>
                  <a:schemeClr val="bg1"/>
                </a:solidFill>
              </a:rPr>
              <a:t>Fheiceáil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amandaknoxville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3986191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Linn </a:t>
            </a:r>
            <a:r>
              <a:rPr lang="en-GB" sz="4000" dirty="0" err="1">
                <a:solidFill>
                  <a:schemeClr val="bg1"/>
                </a:solidFill>
              </a:rPr>
              <a:t>Snámha</a:t>
            </a:r>
            <a:r>
              <a:rPr lang="en-GB" sz="4000" dirty="0">
                <a:solidFill>
                  <a:schemeClr val="bg1"/>
                </a:solidFill>
              </a:rPr>
              <a:t>!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amandaknoxville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2242501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</a:rPr>
              <a:t>Beárbaiciú</a:t>
            </a:r>
            <a:r>
              <a:rPr lang="en-GB" sz="4000" dirty="0">
                <a:solidFill>
                  <a:schemeClr val="bg1"/>
                </a:solidFill>
              </a:rPr>
              <a:t>!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JohnLow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4009894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Cad is </a:t>
            </a:r>
            <a:r>
              <a:rPr lang="en-GB" sz="4000" dirty="0" err="1">
                <a:solidFill>
                  <a:schemeClr val="bg1"/>
                </a:solidFill>
              </a:rPr>
              <a:t>Féidir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Leat</a:t>
            </a:r>
            <a:r>
              <a:rPr lang="en-GB" sz="4000" dirty="0">
                <a:solidFill>
                  <a:schemeClr val="bg1"/>
                </a:solidFill>
              </a:rPr>
              <a:t> a </a:t>
            </a:r>
            <a:r>
              <a:rPr lang="en-GB" sz="4000" dirty="0" err="1">
                <a:solidFill>
                  <a:schemeClr val="bg1"/>
                </a:solidFill>
              </a:rPr>
              <a:t>Fheiceáil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JennyPenny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347532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Beach </a:t>
            </a:r>
            <a:r>
              <a:rPr lang="en-GB" sz="4000" dirty="0" err="1"/>
              <a:t>ar</a:t>
            </a:r>
            <a:r>
              <a:rPr lang="en-GB" sz="4000" dirty="0"/>
              <a:t> </a:t>
            </a:r>
            <a:r>
              <a:rPr lang="en-GB" sz="4000" dirty="0" err="1"/>
              <a:t>bhláth</a:t>
            </a:r>
            <a:r>
              <a:rPr lang="en-GB" sz="4000" dirty="0"/>
              <a:t>!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JennyPenny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3150528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Cad is </a:t>
            </a:r>
            <a:r>
              <a:rPr lang="en-GB" sz="4000" dirty="0" err="1">
                <a:solidFill>
                  <a:schemeClr val="bg1"/>
                </a:solidFill>
              </a:rPr>
              <a:t>Féidir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Leat</a:t>
            </a:r>
            <a:r>
              <a:rPr lang="en-GB" sz="4000" dirty="0">
                <a:solidFill>
                  <a:schemeClr val="bg1"/>
                </a:solidFill>
              </a:rPr>
              <a:t> a </a:t>
            </a:r>
            <a:r>
              <a:rPr lang="en-GB" sz="4000" dirty="0" err="1">
                <a:solidFill>
                  <a:schemeClr val="bg1"/>
                </a:solidFill>
              </a:rPr>
              <a:t>Fheiceáil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shootforthestars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230923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</a:rPr>
              <a:t>Féileacán</a:t>
            </a:r>
            <a:r>
              <a:rPr lang="en-GB" sz="4000" dirty="0">
                <a:solidFill>
                  <a:schemeClr val="bg1"/>
                </a:solidFill>
              </a:rPr>
              <a:t>!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shootforthestars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655025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Cad is </a:t>
            </a:r>
            <a:r>
              <a:rPr lang="en-GB" sz="4000" dirty="0" err="1">
                <a:solidFill>
                  <a:schemeClr val="bg1"/>
                </a:solidFill>
              </a:rPr>
              <a:t>Féidir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Leat</a:t>
            </a:r>
            <a:r>
              <a:rPr lang="en-GB" sz="4000" dirty="0">
                <a:solidFill>
                  <a:schemeClr val="bg1"/>
                </a:solidFill>
              </a:rPr>
              <a:t> a </a:t>
            </a:r>
            <a:r>
              <a:rPr lang="en-GB" sz="4000" dirty="0" err="1">
                <a:solidFill>
                  <a:schemeClr val="bg1"/>
                </a:solidFill>
              </a:rPr>
              <a:t>Fheiceáil</a:t>
            </a:r>
            <a:r>
              <a:rPr lang="en-GB" sz="4000" dirty="0">
                <a:solidFill>
                  <a:schemeClr val="bg1"/>
                </a:solidFill>
              </a:rPr>
              <a:t>?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jamiemcadams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1537158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1322"/>
            <a:ext cx="8220075" cy="1041880"/>
          </a:xfrm>
        </p:spPr>
        <p:txBody>
          <a:bodyPr/>
          <a:lstStyle/>
          <a:p>
            <a:r>
              <a:rPr lang="en-GB" sz="3600" dirty="0" err="1"/>
              <a:t>Tá</a:t>
            </a:r>
            <a:r>
              <a:rPr lang="en-GB" sz="3600" dirty="0"/>
              <a:t> </a:t>
            </a:r>
            <a:r>
              <a:rPr lang="en-GB" sz="3600" dirty="0" err="1"/>
              <a:t>mé</a:t>
            </a:r>
            <a:r>
              <a:rPr lang="en-GB" sz="3600" dirty="0"/>
              <a:t> ag </a:t>
            </a:r>
            <a:r>
              <a:rPr lang="en-GB" sz="3600" dirty="0" err="1"/>
              <a:t>féachaint</a:t>
            </a:r>
            <a:r>
              <a:rPr lang="en-GB" sz="3600" dirty="0"/>
              <a:t> </a:t>
            </a:r>
            <a:r>
              <a:rPr lang="en-GB" sz="3600" dirty="0" err="1"/>
              <a:t>ar</a:t>
            </a:r>
            <a:r>
              <a:rPr lang="en-GB" sz="3600" dirty="0"/>
              <a:t>…</a:t>
            </a:r>
          </a:p>
        </p:txBody>
      </p:sp>
      <p:sp>
        <p:nvSpPr>
          <p:cNvPr id="7" name="Rounded Rectangle 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263" y="704550"/>
            <a:ext cx="802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</a:rPr>
              <a:t>Nóiníní</a:t>
            </a:r>
            <a:r>
              <a:rPr lang="en-GB" sz="4000" dirty="0">
                <a:solidFill>
                  <a:schemeClr val="bg1"/>
                </a:solidFill>
              </a:rPr>
              <a:t>!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60904" y="6554715"/>
            <a:ext cx="742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Photo courtesy of </a:t>
            </a:r>
            <a:r>
              <a:rPr lang="en-GB" sz="800" dirty="0" err="1"/>
              <a:t>jamiemcadams</a:t>
            </a:r>
            <a:r>
              <a:rPr lang="en-GB" sz="800" dirty="0"/>
              <a:t> @Flikr.com creative commons licence </a:t>
            </a:r>
          </a:p>
        </p:txBody>
      </p:sp>
    </p:spTree>
    <p:extLst>
      <p:ext uri="{BB962C8B-B14F-4D97-AF65-F5344CB8AC3E}">
        <p14:creationId xmlns:p14="http://schemas.microsoft.com/office/powerpoint/2010/main" val="2895417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544</Words>
  <Application>Microsoft Office PowerPoint</Application>
  <PresentationFormat>On-screen Show (4:3)</PresentationFormat>
  <Paragraphs>104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Twinkl SemiBold</vt:lpstr>
      <vt:lpstr>Twinkl</vt:lpstr>
      <vt:lpstr>Arial</vt:lpstr>
      <vt:lpstr>Sassoon Infant Rg</vt:lpstr>
      <vt:lpstr>Calibri</vt:lpstr>
      <vt:lpstr>Office Theme</vt:lpstr>
      <vt:lpstr>PowerPoint Presentation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Tá mé ag féachaint ar…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</dc:creator>
  <cp:lastModifiedBy>Aoibhin Harding</cp:lastModifiedBy>
  <cp:revision>13</cp:revision>
  <dcterms:created xsi:type="dcterms:W3CDTF">2017-04-17T08:23:22Z</dcterms:created>
  <dcterms:modified xsi:type="dcterms:W3CDTF">2020-05-20T17:28:37Z</dcterms:modified>
</cp:coreProperties>
</file>