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6" r:id="rId3"/>
    <p:sldId id="261" r:id="rId4"/>
    <p:sldId id="262" r:id="rId5"/>
    <p:sldId id="258" r:id="rId6"/>
    <p:sldId id="266" r:id="rId7"/>
    <p:sldId id="265" r:id="rId8"/>
    <p:sldId id="267" r:id="rId9"/>
    <p:sldId id="268" r:id="rId10"/>
    <p:sldId id="260" r:id="rId11"/>
    <p:sldId id="264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A43D9A6-FA5D-4145-B6D2-E32350D9B01A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C2F50C6-8233-48EC-BC40-063AE0E8C8EB}" type="datetimeFigureOut">
              <a:rPr lang="es-ES" smtClean="0"/>
              <a:t>29/05/2020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33463"/>
            <a:ext cx="1734258" cy="17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23" y="381992"/>
            <a:ext cx="1472490" cy="154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502862">
            <a:off x="116379" y="2564220"/>
            <a:ext cx="9016804" cy="1046519"/>
          </a:xfrm>
        </p:spPr>
        <p:txBody>
          <a:bodyPr/>
          <a:lstStyle/>
          <a:p>
            <a:pPr algn="ctr"/>
            <a:r>
              <a:rPr lang="es-ES" smtClean="0"/>
              <a:t>OPPOSITES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8668">
            <a:off x="4646502" y="706403"/>
            <a:ext cx="1087636" cy="132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5" y="4797152"/>
            <a:ext cx="1191545" cy="139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23212"/>
            <a:ext cx="1838994" cy="14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3" y="381992"/>
            <a:ext cx="1585739" cy="125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160">
            <a:off x="557808" y="1928094"/>
            <a:ext cx="1061864" cy="148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75" y="5157192"/>
            <a:ext cx="2016224" cy="13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931">
            <a:off x="7073021" y="4598413"/>
            <a:ext cx="1200586" cy="141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40" y="3357666"/>
            <a:ext cx="777609" cy="99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36140"/>
            <a:ext cx="1012062" cy="12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17" y="513236"/>
            <a:ext cx="833789" cy="10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253">
            <a:off x="3298338" y="3902132"/>
            <a:ext cx="1068370" cy="8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9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LITTLE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 smtClean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MUCH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085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2466" y="698174"/>
            <a:ext cx="5328592" cy="44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6" y="332656"/>
            <a:ext cx="833587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2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PLENTY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SPARSE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764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0324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9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756"/>
            <a:ext cx="9145016" cy="61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THIN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THICK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1"/>
            <a:ext cx="4467053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1"/>
            <a:ext cx="3914775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4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br>
              <a:rPr lang="es-ES" dirty="0" smtClean="0"/>
            </a:br>
            <a:r>
              <a:rPr lang="es-ES" sz="4000" dirty="0" smtClean="0"/>
              <a:t>SLOW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 smtClean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FAST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dev.wavemaker.com/forums/files/f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2839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764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660"/>
            <a:ext cx="8712968" cy="680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447"/>
            <a:ext cx="8676456" cy="68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br>
              <a:rPr lang="es-ES" dirty="0" smtClean="0"/>
            </a:br>
            <a:r>
              <a:rPr lang="es-ES" sz="4000" dirty="0" smtClean="0"/>
              <a:t>LIGHT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 smtClean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HEAVY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963"/>
            <a:ext cx="4752528" cy="59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3"/>
            <a:ext cx="38164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5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br>
              <a:rPr lang="es-ES" dirty="0" smtClean="0"/>
            </a:br>
            <a:r>
              <a:rPr lang="es-ES" sz="4000" dirty="0" smtClean="0"/>
              <a:t>LOW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 smtClean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HIGH - LOUD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9"/>
            <a:ext cx="410445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br>
              <a:rPr lang="es-ES" dirty="0" smtClean="0"/>
            </a:br>
            <a:r>
              <a:rPr lang="es-ES" sz="4000" dirty="0" smtClean="0"/>
              <a:t>WIDE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 smtClean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NARROW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60440" cy="504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28625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br>
              <a:rPr lang="es-ES" dirty="0" smtClean="0"/>
            </a:br>
            <a:r>
              <a:rPr lang="es-ES" sz="4000" dirty="0" smtClean="0"/>
              <a:t>HUGE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 smtClean="0">
              <a:solidFill>
                <a:schemeClr val="tx1"/>
              </a:solidFill>
              <a:latin typeface="+mj-lt"/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TINY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2" y="404664"/>
            <a:ext cx="4121652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3"/>
            <a:ext cx="4392488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644008" y="5405808"/>
            <a:ext cx="3670176" cy="1263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BIG</a:t>
            </a:r>
            <a:endParaRPr lang="es-ES" sz="4000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683568" y="5405809"/>
            <a:ext cx="3528392" cy="1335559"/>
          </a:xfrm>
        </p:spPr>
        <p:txBody>
          <a:bodyPr>
            <a:normAutofit lnSpcReduction="10000"/>
          </a:bodyPr>
          <a:lstStyle/>
          <a:p>
            <a:endParaRPr lang="es-ES" sz="4000" dirty="0" smtClean="0">
              <a:solidFill>
                <a:schemeClr val="tx1"/>
              </a:solidFill>
            </a:endParaRPr>
          </a:p>
          <a:p>
            <a:r>
              <a:rPr lang="es-ES" sz="4000" dirty="0" smtClean="0">
                <a:solidFill>
                  <a:schemeClr val="tx1"/>
                </a:solidFill>
                <a:latin typeface="+mj-lt"/>
              </a:rPr>
              <a:t>SMALL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847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332656"/>
            <a:ext cx="423289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</TotalTime>
  <Words>12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Adyacencia</vt:lpstr>
      <vt:lpstr>OPPOSITES</vt:lpstr>
      <vt:lpstr>  SLOW</vt:lpstr>
      <vt:lpstr>PowerPoint Presentation</vt:lpstr>
      <vt:lpstr>PowerPoint Presentation</vt:lpstr>
      <vt:lpstr>  LIGHT</vt:lpstr>
      <vt:lpstr>  LOW</vt:lpstr>
      <vt:lpstr>  WIDE</vt:lpstr>
      <vt:lpstr>  HUGE</vt:lpstr>
      <vt:lpstr>  BIG</vt:lpstr>
      <vt:lpstr>  LITTLE</vt:lpstr>
      <vt:lpstr>PowerPoint Presentation</vt:lpstr>
      <vt:lpstr>  PLENTY</vt:lpstr>
      <vt:lpstr>PowerPoint Presentation</vt:lpstr>
      <vt:lpstr>  THIN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</dc:title>
  <dc:creator>Luffi</dc:creator>
  <cp:lastModifiedBy>HP</cp:lastModifiedBy>
  <cp:revision>14</cp:revision>
  <dcterms:created xsi:type="dcterms:W3CDTF">2013-07-29T01:20:46Z</dcterms:created>
  <dcterms:modified xsi:type="dcterms:W3CDTF">2020-05-29T06:47:33Z</dcterms:modified>
</cp:coreProperties>
</file>