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00FF"/>
    <a:srgbClr val="996633"/>
    <a:srgbClr val="FA6F06"/>
    <a:srgbClr val="800000"/>
    <a:srgbClr val="AB1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60429-CE3E-4C78-A8A1-760256DC4BF9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495BC-D9B0-49BD-B674-F13C88521C4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495BC-D9B0-49BD-B674-F13C88521C48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C0A1F-72C5-4259-BA04-55591F1CC275}" type="datetimeFigureOut">
              <a:rPr lang="el-GR" smtClean="0"/>
              <a:pPr/>
              <a:t>29/5/2020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9DAABC-7B9F-4C41-96B8-060EBD80E2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Are  you ready for the test?</a:t>
            </a:r>
            <a:endParaRPr lang="el-GR" dirty="0"/>
          </a:p>
        </p:txBody>
      </p:sp>
      <p:pic>
        <p:nvPicPr>
          <p:cNvPr id="1026" name="Picture 2" descr="http://www.all-about-jigsaw-puzzles.com/images/kids-downloadable-jigsaw-puzzles-goofy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14554"/>
            <a:ext cx="2643206" cy="2643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COLOURS!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10594" name="Picture 2" descr="white-c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6932615" cy="4613733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00034" y="607220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A white cow.</a:t>
            </a:r>
            <a:endParaRPr lang="el-GR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COLOURS!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0770" name="Picture 2" descr="http://www.fotoplatforma.pl/foto_galeria/4178__435_my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5"/>
            <a:ext cx="8143932" cy="459229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28596" y="607220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A grey mouse.</a:t>
            </a:r>
            <a:endParaRPr lang="el-GR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00"/>
                </a:solidFill>
                <a:latin typeface="Comic Sans MS" pitchFamily="66" charset="0"/>
              </a:rPr>
              <a:t>COLOURS!</a:t>
            </a:r>
            <a:endParaRPr lang="el-GR" dirty="0">
              <a:solidFill>
                <a:srgbClr val="3366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28596" y="600076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A yellow butterfly.</a:t>
            </a:r>
            <a:endParaRPr lang="el-GR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://lidtke.com/ava-and-the-angels/yellow-butterfl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357297"/>
            <a:ext cx="8001057" cy="453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COLOURS!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2818" name="Picture 2" descr="http://kinooze.com/wp-content/uploads/2012/10/Red-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286808" cy="452794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00034" y="600076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 red octopus.</a:t>
            </a:r>
            <a:endParaRPr lang="el-GR" sz="3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00"/>
                </a:solidFill>
                <a:latin typeface="Comic Sans MS" pitchFamily="66" charset="0"/>
              </a:rPr>
              <a:t>COLOURS!</a:t>
            </a:r>
            <a:endParaRPr lang="el-GR" dirty="0"/>
          </a:p>
        </p:txBody>
      </p:sp>
      <p:pic>
        <p:nvPicPr>
          <p:cNvPr id="163842" name="Picture 2" descr="http://static.guim.co.uk/sys-images/Admin/BkFill/Default_image_group/2011/12/9/1323451360090/A-black-cat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7858180" cy="405394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857224" y="57864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 black cat.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00"/>
                </a:solidFill>
                <a:latin typeface="Comic Sans MS" pitchFamily="66" charset="0"/>
              </a:rPr>
              <a:t>COLOURS!</a:t>
            </a:r>
            <a:endParaRPr lang="el-GR" dirty="0"/>
          </a:p>
        </p:txBody>
      </p:sp>
      <p:pic>
        <p:nvPicPr>
          <p:cNvPr id="164866" name="Picture 2" descr="http://animals.nationalgeographic.com/staticfiles/NGS/Shared/StaticFiles/animals/images/800/clown-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7215238" cy="485778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00034" y="614364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A6F06"/>
                </a:solidFill>
                <a:latin typeface="Comic Sans MS" pitchFamily="66" charset="0"/>
              </a:rPr>
              <a:t>An orange fish.</a:t>
            </a:r>
            <a:endParaRPr lang="el-GR" sz="3200" dirty="0">
              <a:solidFill>
                <a:srgbClr val="FA6F0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B1395"/>
                </a:solidFill>
              </a:rPr>
              <a:t>FEELINGS!</a:t>
            </a:r>
            <a:endParaRPr lang="el-GR" dirty="0">
              <a:solidFill>
                <a:srgbClr val="AB1395"/>
              </a:solidFill>
            </a:endParaRPr>
          </a:p>
        </p:txBody>
      </p:sp>
      <p:pic>
        <p:nvPicPr>
          <p:cNvPr id="165890" name="Picture 2" descr="http://www.attraction-tickets.info/wp-content/uploads/2012/08/happy-mickey-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5786478" cy="526732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786578" y="1785926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He is happy!</a:t>
            </a:r>
            <a:endParaRPr lang="el-GR" sz="2800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FEELINGS!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6914" name="Picture 2" descr="http://thedisneykids.com/wp-content/uploads/Scared-Nemo-and-Dory-300x300.jpg?d3bb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929222" cy="450059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357950" y="1928802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They are scared.</a:t>
            </a:r>
            <a:endParaRPr lang="el-GR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FEELINGS!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7938" name="Picture 2" descr="http://images6.fanpop.com/image/forum/199000/199132_1362583381966_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5"/>
            <a:ext cx="6985297" cy="450059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00034" y="600076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She is sad.</a:t>
            </a:r>
            <a:endParaRPr lang="el-GR" sz="32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FEELINGS!</a:t>
            </a:r>
            <a:endParaRPr lang="el-GR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8962" name="Picture 2" descr="http://cdn.playbuzz.com/cdn/76b7bf2e-38e1-4c55-92dc-561481275ad6/490276d8-d62c-4f7d-9a68-325beb4a9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6657129" cy="500066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094021" y="1901432"/>
            <a:ext cx="157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He is angry!</a:t>
            </a:r>
            <a:endParaRPr lang="el-GR" sz="3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Opposites  1</a:t>
            </a:r>
            <a:endParaRPr lang="el-GR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philmckinney.com/wp/wp-content/uploads/2014/03/small-to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8286808" cy="428628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071538" y="585789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Big or small?</a:t>
            </a:r>
            <a:endParaRPr lang="el-GR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FEELINGS!</a:t>
            </a:r>
            <a:endParaRPr lang="el-GR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9986" name="AutoShape 2" descr="data:image/jpeg;base64,/9j/4AAQSkZJRgABAQAAAQABAAD/2wCEAAkGBxQTEhQUExQWFRUWFxQXFxUXFBUYFBQXFBcWFhUUGBQYHCggGBolHBQXITEiJSkrLi4uFx8zODMsNygtLisBCgoKDg0OGxAQGiwkHyQsLCwsLCwwLCwsLCwsLCwsLCwsLCwsLCwsLCwsLCwsLCwsLC0sLCwsLCwsLCw3Ny4rK//AABEIAO4A0wMBIgACEQEDEQH/xAAcAAEAAQUBAQAAAAAAAAAAAAAABQIDBAYHAQj/xAA/EAABAwEGAwUGBAUDBAMAAAABAAIRAwQFEiExQQZRYRMicYGRMkJSobHRByNywRRiguHwM5LxFVOy0hYlQ//EABoBAQADAQEBAAAAAAAAAAAAAAACAwQBBQb/xAAoEQACAgICAgICAQUBAAAAAAAAAQIRAyESMQRBEzJRgSJhcZGhwQX/2gAMAwEAAhEDEQA/AO4oiIAiIgCIiAIiIAi8XqAIvJXqAIiIAiIgCIiAIiIAiIgCIiAIiIAiIgCIiAIiIAiIgCIqXOgZmEB6Soi9uIKVDInE/wCBuvmdlD8RcTa06J0yfUG38revVajRpuqvAALnOOXXz3V0MV7kVSyVpG5XNxBWtFYANa2nq7Ikgfq5ytrCjbjuttnphurjm48z06KTCrk03onFOthERRJBERAEREAREQBERAEREAREQBERAEREAREQBEXhKAs2q0BjS4/89FpnEV8vIgGC4w1vLm481n3xbC95A9luQ+61C0WjHUe/Zvcb5e0fVTxx5SOz/hGyxVMQ0ba9SdSty4HuuGms4ZnJvTmf2WmWWkXvDRqSB6rrdis4psawaNaB6bq/NKlRnxq3ZeC9RFlLwiIgCIiAIiIAiIgCIiAIiIAiIgCIiAIiIAiIgCxbyq4abz0+uSylGcQO/K8SEOrs068rTgpvdyB9dB8ytapCKbeZz9VIcU1fy2t+N49Bmo60ZQOgWrBHVkPJlujYeCLLjtAJGTAXeeg+ZHoukBaj+Hlmim+p8RDR4DP6lbeqszuRzGqQRFQ+oBqQPEgKomVoqWVAcwQR0MqpAERQ7+I7OKzaHaA1HGABmJ5E80Svo43RMIvAvUOhERAEREAREQBERAEREAREQBERAFF8Rf6X9Q+hUoo6/mzRceUO8gRPylDq7OYcUO/MoDaSfoFjW0d5ZfGdIhtN4910eHJRtttQLWunYLZh+pTm+51vhmzdnZqQ5tDj4u737/JSbnKMuC2NfZaLwcuzbPQtADvQgrQvxE4+bTHZUhiJnLQHbE/+XkN1latslypE5f8AxTVcTTsbRydXf7A6MHveOnitStV21aneq131HcyTHkFG3ZZ7bWo9u+0spNLcTRgBGGJBJ90Hz1Urw7evbWY1agzbiDssiW8logkjHnlPu9C5rXVoSGvcCDGRyPkplnE9pHvz4tb9lAMrACTqcz0VJtzeat4J9osjJpdm0Wniyq+k5owtcQQHiZE8s9VBcGWJxt1MvLcLZdJzLnCY13mCrFOoHaFXadQg5arnxpJ0d529nXQqlpdw8UEQytLhpi1cPHmtxpVQ4Aggg6EaFY5QcXTNEZJ9FaLyV6okgiIgCIiAIvF6gCIiAIiIAiIgCt2imHNLTo4EHwOSuIgOcX1YCWvoP9oZTsfgePKPOVzGq97HOpu2MeEL6Bvy6BXbkcL2+w8DQ8iN2nkuPcSXVUp2odszCXHUew7qDursUiOTaM3h22Vm03UQ89mYc5vX7EjNc2vO0OqVXvdmXOJ8Bs3yGS6LYbQ1jifdPdJGcR/hUPefD1IvdUZWptDsyx2xOZgg6KzJFtaMsZ8Zvl+jTW3jVOGiH1HCQGsxuLByAZMardX2oUKLKDfczcfifqfIE+sKNs93UqJL2S5+f5pEBu35bT9Sscd5x2AGnTdMcK7OzlzKrTejicyfCVT/ANSERCwb3cMfd0gLDZUWyNFEjZ7svAtIOy2xrw5ocN1qnDdSkWubUyJBg9YyU3cT5YW6w4R5/wDCSEXskWvU5cHFLaLxTqHuO3zgE7hY132SRJEjbr1WRb7uZVYWuG2R3B2VEuMtMPPxejodN4cAQZBzBGhCrWj/AIa3k4sq2aoZdQdA/SdP86reFilHi6PQjLkrCIiiSC8KStf4rvvsGYGH814gR7o3d9l1K3Rxukef9fLrT2TAMDJxu5np0C2ELTLisHZU8/adr+w+Z9VtV31JZ1GS7Kr0dSdWZSIiiAiIgCLwlR143s2ll7TvhB+p2XHJLs6lZIykrWrRxG4+w0DqTPyVo8Q1eTfQ/dUvyIE/jkbVKwr2sbatJ7XtDhBInYgZEdVr54pqDVjD4Yh+6lbDxHQqw3EGuOWF2Uk7Dmpxyxl0yMoNdnBLbe/8JVNItlmoO4nXxE5+az7JflCoMjHiIWH+Jl24K9Vu9NxH9Ds2n6eq1jhy/H2Sr2jQ1wgtcx3suadvkM1pc2uiEYRZt9tcDoZHRQ7nYSeuSw71vcVX4qVMUJkkNcTJO+w+SsNvB3vAO+R9VKOdezj8d1oqtDZPVUMorIZVpviThPX7qQs92b4svX5rVDJF9GWeNx7RjWY4Y5nJb/w3Yjha3QvMnmGx9vqtesFhYwyBLuZzjwWwvtnY2e0PnvNs9R4P8xBAPrClOeiviR1tv3+MttOyMcWWbGab3NMGoQ1zon4SQGx1WRbP/q7VSZTcTZ6v/wCbjOAzBIPiQtaoVKFKxtYDNVxxuduHTORUVUtNSvVZje57i5jQXEk+0ICwqdmn4oqNHauGKWG86hGlSzknxY9gn0XQFpHDLZtv6bNH+6o3/wBVu6ZvsPH+iC8lCta4l4rp2cFrIfV+Gcm9XfZVpN9FzdGbxHfrLMyTm8+yzn1PRanctkfWebRWMk5jr/YKPuqxVLVUNasSRO+/QcgtxY0AQMgrHUFXs7CDk7fRUs2635kcx9Fgysq7T3x4H9lWXS6JlERcKQvCvV45ARd83mKbSARjI0nMA7wtNfWJJJzVXFFU07Y8nNr2s8okD6FRxvFucgkeHqvM8ibcmvwTw5Ybt7M9tcTB+ivktUE22A7+SyKNfqs1tGvUlaZJPgqKvGw4gVKseDnI1zXld7Oa7bWxo5ZxVeVTt2CsMUMwY93sHs4ubgMp5aqHsvDVS0VgyjEEF0k5Afuc102nYaVa2UWPYajXisxwaJID6bmh3QA5z0Wo3ld9a7bSabiYaZpv+Jvunxhex42T5IbMWSoyuJG3xwlUoYQTMyJjKQFAWii9hz9dl0y1X4LQKQeAMMydiTEeCxryuRtQSApSTj2aMaU42c4FZSNitzmaGR8J/wAyUrS4UAbJklYNpuF49kHnEclxSa6OvG6/kjY7Da5DSQW4gCJ3HMHQhTlNrajcLvZc19N36XjM+IK0eycR1KdH+HqU2PaPZxA4mTn3XA8ysy47/IIbUOXxcvFbIZk9SMOXx3TcS5buDbTTdFNvas2c0gGOrXR8lP8ACPCD6dRta0ANLM205BOIgiXRymQOalrBeGQ5K9Wtj3AiQG9AZPSToprCrsxynla4/wCzaeCofWtFToxg8GzPzn0WyXjetKgJq1Gt5AnM+DdSuR1r0dR/03uaSM8JjLYKKdanvMklxO5JJUZ4blZfjnxioo3TiHjh9QFlHuM0xe+7w5KJuC5nV3Y3yGAySd1c4d4adUh9QEN2G5+y3mlRawARAGgCjKShqJfDG5O5HlnoBoAaIAVbyqXVZXgCzmro9UlddHVx8B+6xrFZcZn3Rr16KaaIQrlL0ehERcKwqKzgBJ0Gfoq1atLA5pDtCCD4LjutA5PxKx5q16lOSXyQJ2AMfRatY8ZbD8XaHMNxnF6LoFuqU8WKmcbM4dETtvr4qLqMpvJJYAee/kV85PLlTfJG3FijHcap/nbNXZb88NVpkaYsj6hZDbW0ZjIfqKlbfYg/Oc+ahbwFKiwmpUE7AZu9M0hlU9R7K348FJycHf8ASVL/AB6/RGW7iSoH4KLmzvlIAGZzJUlYr1c8NLxm4EjCQJgwZGy125mU6uOq8AunCBplzIbutndddIMZgaTibmAXc85Mr3X4sI+K5NWzHPHHNmUUuP7ZLfh5etQXoKPZDA+nUl5kvGATIOgBIAI8OS6BxrwzSttAteQx7c2Vcu6ev8q1LhS2WO76eLEalofkQCXFjTBFPE7IaZ9YULxzxy+r3B3W7MB+bjup4IcYI7xWO4/g0F1pdZ6r6TyCWuLTBlroMSDuDzU9dt8Zd05cjt4LVDZX1nF8GSdVJ2W5CNyD0W6CcltEHLi7TNxbe7YMtMxoM5U/w3Us+HG97MTtQSO6PhgrRaF11NnT4rK/gardp8F1+PH0SflTapmP+JF0Uu2x2chwOobnqtRpWOr8BPkV1W5OGbRXbjYMpiSQPHfqtnsHATjBq1I6Nkn10VThCPbJLLNrSOW3HTtDKZD29z3c++D05rotx8KV6tHE+KZIyxTr4BbpdvDdnowWslw952Z/spYNXXmaVRIcLds4pfPCNrpOLnUzUb8dPverdR6JcFSiyp+c0+EGAZ1IXa8KxLVdVGp/qUmP6uY0n6J87emPjp2jW6FvpuHde2OUxHkrF5W97A006TqxnvBgJLW7uMKa/wDiNlmRTI8KlQD0xKQsF1UqM9m3CTqZJJ8yoNxLecjX7Bau0ALadWeRpuEeJIgeqlbNd73Zv7o+EGXHxdt5KXwpChYts8psgQMgqkRcOBERAFjXi4Cm/EcIwuknQZHNZBUBxXaAaRo/GM+gBn9lVmyRxwcpHeLekaBYa4ZRDHTlkP8AnzVFe2UgAJIjnP1UbfV1VRVbUxTSa0ZZ+1J91YV6vLGhz2flOyxNJgTsW7eK8dTUqrZbjU4w3JWvTX/Rf1Vxb+WfR2c81h3VV7gxAHFMyAegWK6qAWtbEOIAJM6nl5rMbd7QTDjl6L6DwscoRScVX59mTLk5yv2XrPdVEPLmd3Fq0ezPTkpak7IARkI8ZUS0wclV25W5wi1TKeTTtF2pdzjUL8W2kCJ5qMqXCcRc52JSTbWeazLK/EYJUFhgukd5yZh0bIANApCzXfOakqNlYMzmlSuNBop9aRH+5TSotaqQ2SrXbSVfpLoOh8I0oszepcf2/ZTcKJ4XeDZ2dMQ+ZUsvPn9ma49HqIiidCIiAIiIAiIgCIiAIiIDxYN4XWyqO9II0I1/us9FCcIzVSR1Nro1C8OF3x3XBwGxyP2+i1G9rpcwOZUpnA4QQRkes811whUlg5LBk/8ANg3cHRdHO+ns+fbwuhlOkajJlpGFpiCfHyWJZrQ6pTxAYZkAanJfQda7KLgQ6lTcDkQWNznXZadbODLu7Tsm1OxqE4uzFUSJ5MdoF6Xh8sUeM3ZlyxTdxVI5m10DMrztAV2Ox8CWNmtMvMR33OPnGiwb+4TsFKlUqdlhMHCA9w722ETktXzqyt46Rytrgsqk8DdYdaxRplqsC1uczdX8kUqSekbUy1iMysWtec5N05rVHV3uiSY5KWsrNFJNMk0TdieSpVijbuZmpp7clxsG18D22Q+mf1D6H6BbYuX3LauyqsdsDn4GAR6Lp7XSseaNSs0Y3aKkRFSTCIiAIiIAiIgCIiAIiIAi8JVp1f8AyEBeRWXSeiY4yPqgLrgvnf8AEi0j+MqGJcXkkgwctM/BfQna9D6FfPfHEOrPcIBLnCc5yJV2HtleT0Tlwfi1UpUOyq0+1qNADHl2GR/PlnHRZzb7qWtrq1Q+0Ya0ey1o2HnvuuaWG53VGufsCMpiZ3lbvc1pYym2kXNlo2/dXrH7SM+WbqkV2ikMycgFDV7L2pECB9eqkbTa21HYROEc9zzVDKkZBTjEhCNbMNlzDmsgWIt6qau2kHrJr2UBTVEyNu8KZaMlhU6MFZhdkuM6i0zVdOuh80aZPwhcyparpVy1GmkxrXNJa0AwQYy3jRZ/I6RZi9kgi8lerKXhERAEREAREQBERAEREBS/QrHLyBlqXQOnVZFTRWWMkZ7EoD3tA3LPxOk+KGs3cz05z0Vx9OdyPAqk0eZO2/JAWmuEiJh0iDsf2Xz7xrlUc3k931P3X0Q9o312+q4/xtwFbK1d7qDW1GlxPthpE6ggqzHJJ7ITVkFwzhfZ2tOoLhHUSR8nD0Vdz0KbXkEyTIBJgjoAvLJc1psLC2008HfxNMggiIMELMFkb24dORjuxyExO3NbYSM80eXnYSJI036GJWFZKRInbqp+05tq+X/iol7e43WMpjXRSOIybMC0jaVnsqkmN1EBwBaZOZ310WTTtIxxvHkmjtEkwTy3+SO1jJYNlqDEfP6pSqw6epCHDOonXpKxrgc5r21WmCHA+MnPyVNoq4WuIzLshG066LL4QuWpVc0vY9tJkOJLXAOGuESM5UZNcXZJJnVxVyBVWL057KxTAwju4RnkVV2YIbIkAaeS841F7EvZWMe7hHX0GcfOF4WkOJDdfekmfJAZcryVbD8vAeitmczPlsgMleSrGIzMiP25yvXOO3TylAXpSVjknQnnn4Kuhz9PBAXkREBS/RWabJBH8x8lfcFjmm7YkeEICrE4bYuogH0OSdo7ZvqR+yoLH/EfRv2TA/4j6NQF1lPOSZPyHgFTS1PiVR2bvid8ldpMhAan+Jt2uq2RzmCSwhxAGZae676g+S5wxxxtzzAyy6QV3V7ZyIkHVQh4QsePH2In9TsP+2Y+SuxZVFUyucLdnNWNqVDhpgvc7UNbJOUbaBZtbgS3dnipmkHf9t5MjkMQyldRsVgp0hFNjWDfCAJ+6ylKXkN9BY0jhD+Dr1xSbPiI0LalKPQuCybPwdeRMmjhOkl9KPk4rtyKKzyO8EcosnAdt1caTP6i75AKasP4fEZ1K5nkxsT/AFO+y31Fx5pv2d4IjLtuptFuFgDRuQO87xJWbUpnUH1Eq8iqslRjFjt3fLTwQ0PZmchGqyHCVabZwDOfqUB62iAIjVU/w45u9Sr6IC12IAgZLzsB/ZXkQFk0B1jlOS9bR6/4FdRAWnUZMyR4KpjI5+ar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9988" name="Picture 4" descr="http://images4.fanpop.com/image/answers/1615000/1615393_1306885844194.73res_500_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7072362" cy="4743055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428596" y="6072206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B1395"/>
                </a:solidFill>
                <a:latin typeface="Comic Sans MS" pitchFamily="66" charset="0"/>
              </a:rPr>
              <a:t>He is hungry!</a:t>
            </a:r>
            <a:endParaRPr lang="el-GR" sz="3200" dirty="0">
              <a:solidFill>
                <a:srgbClr val="AB139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latin typeface="Comic Sans MS" pitchFamily="66" charset="0"/>
              </a:rPr>
              <a:t>FAMILY!</a:t>
            </a:r>
            <a:endParaRPr lang="el-GR" sz="40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171010" name="Picture 2" descr="http://nebula.wsimg.com/9ace661def068334c2fc877849471b33?AccessKeyId=6E5B34F376F0EA3A8172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3146"/>
            <a:ext cx="5715008" cy="3760365"/>
          </a:xfrm>
          <a:prstGeom prst="rect">
            <a:avLst/>
          </a:prstGeom>
          <a:noFill/>
        </p:spPr>
      </p:pic>
      <p:pic>
        <p:nvPicPr>
          <p:cNvPr id="171012" name="Picture 4" descr="http://cdn.sheknows.com/articles/2013/01/Kori/lovely-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1071546"/>
            <a:ext cx="3545043" cy="2357454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71472" y="5429264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A6F06"/>
                </a:solidFill>
                <a:latin typeface="Comic Sans MS" pitchFamily="66" charset="0"/>
              </a:rPr>
              <a:t>Sister,  mummy,  daddy,  brother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072198" y="371475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Baby.</a:t>
            </a:r>
            <a:endParaRPr lang="el-GR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Can you say the sentence?</a:t>
            </a:r>
            <a:endParaRPr lang="el-GR" dirty="0">
              <a:solidFill>
                <a:schemeClr val="accent2"/>
              </a:solidFill>
            </a:endParaRPr>
          </a:p>
        </p:txBody>
      </p:sp>
      <p:pic>
        <p:nvPicPr>
          <p:cNvPr id="172034" name="Picture 2" descr="http://www.loisgreenfield.com/images/content/2000/200/30/1/0430_melanie_hamrick_083_fn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59"/>
            <a:ext cx="4500594" cy="500066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357818" y="185736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She is a dancer.</a:t>
            </a:r>
            <a:endParaRPr lang="el-GR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Can you say the sentence?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3058" name="Picture 2" descr="http://livingsublog.syr.edu/files/2014/04/big-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7"/>
            <a:ext cx="8001056" cy="450059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42910" y="592933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They are stars.</a:t>
            </a:r>
            <a:endParaRPr lang="el-GR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6633"/>
                </a:solidFill>
              </a:rPr>
              <a:t>Can you say the sentence?</a:t>
            </a:r>
            <a:endParaRPr lang="el-GR" dirty="0">
              <a:solidFill>
                <a:srgbClr val="996633"/>
              </a:solidFill>
            </a:endParaRPr>
          </a:p>
        </p:txBody>
      </p:sp>
      <p:pic>
        <p:nvPicPr>
          <p:cNvPr id="174082" name="Picture 2" descr="http://naturaltreesolutions.com/wp-content/uploads/2010/07/Lone_Tree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6429388" cy="578645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715140" y="171448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It is a tree.</a:t>
            </a:r>
            <a:endParaRPr lang="el-GR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Can you say the sentence?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5106" name="Picture 2" descr="http://i.huffpost.com/gen/246247/PILOT-SIMUL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7072362" cy="385765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71472" y="542926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00"/>
                </a:solidFill>
                <a:latin typeface="Comic Sans MS" pitchFamily="66" charset="0"/>
              </a:rPr>
              <a:t>He is a pilot.</a:t>
            </a:r>
            <a:endParaRPr lang="el-GR" sz="3200" dirty="0">
              <a:solidFill>
                <a:srgbClr val="33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you say the sentence?</a:t>
            </a:r>
            <a:endParaRPr lang="el-G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6130" name="Picture 2" descr="http://www.actorsplayhouse.org/images/Christmas_2012_Caro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7500990" cy="500066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42910" y="628652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They are actors.</a:t>
            </a:r>
            <a:endParaRPr lang="el-G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yourdictionary.com/images/definitions/lg/far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5"/>
            <a:ext cx="6572296" cy="4358287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85720" y="492919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Is he a teacher?</a:t>
            </a:r>
            <a:endParaRPr lang="el-GR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20" y="557214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Is he a farmer?</a:t>
            </a:r>
            <a:endParaRPr lang="el-GR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res.heraldm.com/content/image/2010/05/14/2010051400089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6786610" cy="449382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57158" y="514351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00"/>
                </a:solidFill>
                <a:latin typeface="Comic Sans MS" pitchFamily="66" charset="0"/>
              </a:rPr>
              <a:t>Is she a police officer?</a:t>
            </a:r>
            <a:endParaRPr lang="el-GR" sz="24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28596" y="578645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Is she a singer?</a:t>
            </a:r>
            <a:endParaRPr lang="el-GR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1-news.softpedia-static.com/images/news2/Tiger-Census-Now-Underway-in-India-40943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1"/>
            <a:ext cx="8643998" cy="474944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14282" y="507207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Is it a lion?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4282" y="564357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Is it an elephant?</a:t>
            </a:r>
            <a:endParaRPr lang="el-GR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14282" y="614364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Is it a tiger?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Comic Sans MS" pitchFamily="66" charset="0"/>
              </a:rPr>
              <a:t>Opposites  2</a:t>
            </a:r>
            <a:endParaRPr lang="el-GR" sz="5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6802" name="AutoShape 2" descr="data:image/jpeg;base64,/9j/4AAQSkZJRgABAQAAAQABAAD/2wCEAAkGBw8PDxEQDxAQEBUNEA4UFhUYFhQaEhAQGBIWGhgWFhQcHCgiGBomJxkWITEiJS0rLi4vFx8zODMsNyotLisBCgoKDg0OGBAQGi0kHyQzLTQvNCwsNDQvLzcsNiw3LTAsLjcsLCw1LDQ0LDQsNCwsNCwsLCwsLCwsLCwsLCwsLP/AABEIAQQAwgMBIgACEQEDEQH/xAAbAAEAAgMBAQAAAAAAAAAAAAAABQYBBAcDAv/EAEsQAAICAgECBAMEBgUIBgsAAAECAAMEEQUSIQYTMUEiUWEUMnGBByNCUnKRFSSCobElM0NikqLw8RY0U7LR4RdUVWNkc3Sks8HS/8QAGwEBAAMBAQEBAAAAAAAAAAAAAAEDBAIFBgf/xAAuEQEAAgIBAgIIBgMAAAAAAAAAAQIDEQQhMRJBEzJRYXGBobEFBiIjM+EUJMH/2gAMAwEAAhEDEQA/AO4xEQEREBERAREQEREBERAREQEREBERAREQEREBERAREQEREBERAREQERPLLyEqre2w9K1I7sf3UUEk/wAhA9ZqHkqftH2XrHnGo3dABJFXUF6mOtLsnQ366Ot6Oozwjm3W4S5eU2jldeQF7AY+O/euv66XpJJ9y0jv0b2faaL+SddPymRa6kj4hi1sa6E/ABSfxdj7wLcTI/heaozUezGY2JXY9fX0sK7GXsxrYjVi72OpdjYMrviLJPI5v9EVMVqqrW3PdTpvKb/N4oI7qbPVvT4PT1luxsdKkWutFRK1VVVQAqKBoAAegED1iIgIiICIiAiIgIiICIiAiIgIiICIiAiIgJSv0iZz5OPfxWCpuysqtUYDXRjUuw6nvc9kBXq0O7NvsDJ3xPyb0VKlHSb8uxaKd/dWxgWNjD3VFV7CPcJr1Ikdi42Pxley5WtFuuuudgWvs1t7rGHcsf7hoAAACHVa7VZ8y3JB4y3NsfSeReuBQv2fGUJ0sl+Zd1fgekK3+qJI8dw+Xh1JVhcncldKaVL6se2lK1194qK3AHz6v5zz4fCy7sUGixuKxKwDVSqV2ZlqkgrbkPaGCk/e6NE9xtp8cbn8ldbdiDDxbrMA9N1tlrVUZCWDqrKVBHI6l7kH4QdjvGpTW1OsT3fHgVLuLy8teUKi3mcoWVZK7OLexB6aQ57o3dulG1sdlJnS5zjwxiVX05eO9XRjNcK2wXJNmDkd/OqGvhNR+C2tlI11HWu2rJ4SzrAbcG92tswhWUtb72TiPsV2N/rgq6N9U3+0Ic66bWOJiZhBEQICImIGYiICIiAiIgIiICIiAiIgIiIFT5lTZyaDfbE4+9wP9e6+ter8QtTj+2ZFeLcJrjxuNYd1ZmXWLF3tWqpre/yzv2Y1r2+kl/EANfIYz/s5mNlY29f6ZSt1a/mq5H5gSE8bXla8KnpusbKvqFF46VrwMgMvRYbiCOruQEI+MdS7G5Hmuif256rX1E13k+5Q/wB4kBxdhHOXqOwfisd29e7V5NwQn8Qzfyn0/O5mNXZVfgZbXOGCWYyJbju/ToOpZwUG+/TYBr02fUwHg0cpgNbkcjV/SF+XXQrmq6rz8dKw2qyj9Fbd2Oyjnv8AP1nc2hlx4rd0zUvRzdPT6cjgOLF/efGsrKWE+pbptdfw1JLK/Vchg2j/AE92dinv6I1LXdx+OONfxH5yseD8PPbMsyuQvQW0o9WPjg0m+rGtu6uu4VkhSRWEHc/dYe0sjjzuUxawN/ZPtmWx36dSnHqB/i67yP8A5ZnMz1XVrMY+q2zMxEOWYEQICYmZiBmIiAiIgIiICIiAiIgImJmAiIgR3PcWMuhquo1sCj12Du1N6MGrsA99EDt6EbB7EyCWynNovws6lUuFVa3UAkbAb4b6H9Wr3plYd1I0dMCJbpH8vw9GWqi5Tus9SOrMltL/AL1dqkMh9jo9x2Ox2hMSqb8dygU6z6LFpCru/GZ7gPbqau1FZvTZ6R6AzxXjOUZhrk6EPx6/qKdI1rY01pJJP1npjW5q5eZhjJqvqxUxGay2s+e1tvWRWXqKp2VFJPR6ON/X24F87N81kOLjfZczJoJK2XM3lOAzKN1hCSO3V1fgZC6LV8Pmj6cCrCc5uVddl5VypQnYLZapYuKMahNKATpu+9bLEgS3eGuMsqFl+T0nIzWD29J2tYA1XSh90Qdt+7F27dU++L4Cuhzc72ZN7Aqb7ekuFPqqKqqlS9hsIBvQ3s95LyVVrbYmYiHJAiICYmYgIiICIiAiIgIiICIiBiIiBmIiAkR4m5xcGjr6DdZawropX7+Re33UHyHuT7AEyWM4R4j8RWZee2VVYQlXwYxB+7UPVx9XPf6qEHtK8mSKRuWzg8K/LyeCvT2z7F74bjLcapvPcWZGRZZfkOPunIfQKps9kUKqD+Heu838ItgcnajA/Z+XK2o+vhpzgqpZW5/ZFgCFSfVuoepErXE+Kqmx+rIcK67Uj1Zz2+IL66P+MgfF3iduQHldHTVrRU+rj5N9Pf376nE56xG3pR+DZ8lvR61rfXydxiU79FXMnK42tHYtbgs+NYTvqPR9xiT67Qod/PcuMveFas1mYnvBERCCIiAiIgIiICIiAiIgIiICIiBiIiBmIiBVv0lcwcPjbSh1Zk9OPUfcWW9iw+qr1v8A2JxVFCgADQUAAfICdL/SXiW52XTjVMB9hxb8xwey/E4rUk+zAC7Xbv39JzRHDAMDsMAQfmD6TDy5ncex9f8AlytIx3tE/qmfpHZmIiZH0if/AEV80MbmXxW+FOSx1127NkVFivf+HrH+zO5zhXHcBXVVg8wbbGenNq+DSCqug5i0Pvt1M3q29gD5Tus9XF6kPzn8S1PKyTXtuf7+pERLGIiIgIiICIiAiIgIiICIiAiIgYiIgZiIgcx53N2fEd4YgpiriVke3l4jOwB9j15AH5TnSqAAANAAAD2AEt/I374LKvHrl5uRYT7kWcuK+/8AZUD8pUZi5c9ofW/lzHERkt8P+kRExvpl0XQ8MZB79QpzmU+y9OU5BH12B/ITrq+k4/jOreFL9j4mx+TO99wozL+319/5TsCeg/AT16RqsQ/NeXbxZrWjzmfvLMRE6ZiIiAiJXPHdrUYhzUdkbjnS/t6WVg6tqYe6spYfQ9J9QIFjia326vzlo6vjeprVH71asqsQfoWXf8QmzAREQEREBERAREQMREQMxEQOMczS/wDQGVRSOp6OSupVToAuOX2g2ddviEqycFzuj1cWx0uzqysdI1vuCx1+Bl45qsqnM1Aj+q8pg5Gj6iu2zEu2PzWz++XPKXdlugSB5uyBseh9fl/5TDzcno4ifDvq1Yudn40ftW1vu4Nn5ORjb+1YOXSE6epujdYB9/MHwkfUTS/6T4vzf/Z/8531j2/sD5/8f8pHeKL1x8XMvCJurFymG1Gi/lsF39NkTBi5VLzFZr312n2ttfzDzI6TMT8lZxwF8LKuv1mZXYiD1A+1Z7hO/wA9Wf3GdkQaAHyGpzzJwVH9A8apJ6LKbbPX7mDjg/F9DY1f4n850Se7Dyr2mZ6kRPi2xUUsxACgkk+gUDZJhy0Ob5mrDRWcM72t0VVIN3X2a+5Wvufck6AHckDvKfz3Icjrd+TXhs5TysWq2qtn2fu2ZtiPttb7VoB7An1njkchaavtw+HK5S3GxsdnXa8diX2AVnpP7ZGrGHu7Kp2FEgMnwrZTk31cdU2acrIopy87K8i2zHTpHmikWAdZAbbnRAPSuiQeknt3WTjuFvBsOVZlUuCvl+VyWdbvfqHFiqnbtrQIO/T5xnOHkcvjMivCyk5GvJpsTouVUyk0xDBXQKC41o1uit9fabWfxCcXipbjX5YGM2GgV8myyu2k3V1mpqSegAhjrSqVOtSUxcV1yci4OvRfXjEqN9Zya2dGcgDXdDUCd7PR6donosxRXJHSGpw3iGjP5XjvIfbUcdyAvQ7FlNhsxlNdiHurBkPY/j6al9xMuu5Oup1sUlx1KdjasVYb+YIIP1BnOfEln9H2NzVFIe3HpNWQo9b8VivSxP76MKzv3TYPoNXHwVx9mNx2JTbvzEpQ2fPzm+J/95jDi9ZrOpTcREOSIiAiIgIiYgImYgJ8W2KilmIVVBJJ7AKBskn5T7kJ414yzM43MxqWKvfj2qujrqbXZSfk33T9CYFDzt5uHzfIFVROQwT9mXRFjUY1VrLc/wAi/USB2+ECWjIyV+ztluSlX2c5DMATqs1l96Xue2+wkbxvN4WXWqi/HqNtVitQ1lS245aroNb1ltqQdrr6T38G5ZfiMAg6AwMdPfuUTp18vYesw82tLUib+UustaxrU7bHI5dOPSL77qqqjUGWxnXpdexBXRJbexoDZOx+UV41IswzXo6zreOqAIIJW3KpJUqe4PSGBB79j8pq8dweFVymW9WJjIa8XjnTVa6psazJDtWutIT0L6am14huLZXF0kE+Zm23/U+Ri2n8wC6/nMePFirnpWm/KflqVdax4oiEhwSedzuZbYSpxMTGror/AGTRefMst+rF1KenYIPmJd5QsHdvPV+T3ODg2jKb5Le1bY9B9wwKPZ8tN9ZfZ7Sy0amSQHjw/wCTclO+r1Sk/wAF1i1N/c5k/IvxPx7ZOFk0VnT202Cs/u262h/Jgphyh7KK3W2q6sOlvwFdnXSHHoR3UjQ0R3BAMgeEuqwUbByMhK2ptynR7rFX7VRbdZYty2OQLG+PpbRJDId9iCZC+27JqpyMO3yS9YfyrRui0t3ZLdDrrdTtepe4IOw3pPLGzLMi18fM49ahXVXYhdq76rG62Wzpbup18BB0raJ2IrPhX56Rm1HbbWyMteTvroxT52Li3VXZGQv+ZtsqYNVjUv6WksFZiOyhR32ZMqh3+P03s7HynvVsaQdgCQFHZV79tKOwnyXKshB9x/L/AIM5tO+rRx8foomsNfkaltxsqp/u34t9Z/Aod/n695MeCchreLwLHJLWYWIzE+rMaV2fz9ZWfFOQasG4p3syB9mpG+7ZNx8tAPqC/V+CmXXicFcbHox0+7jU1VL/AAogUf4SYZ+RrxdG3ERJUEREBERATEzMQMxEQEREDQz+Fw8j/rGLj37/AO0qrfv/AGgZVvBFTV8OlakdFFnIVd976a8y5E0fwUS8SleEt/0fdWvTqnO5dG36gjOtI1/MSjk/xW+Eons1EH+UczXthcX/AH25h7TwzuHo5HlcOjJrZ0xuPzLgA7oVsbIpVSGRgwPZvee1VnVyXJnt8NPEIO3yrvYj6f5xf5ze4Rd81cf+z4rDHv2L5N7H1+fSP5THhj/a+FYRHdO+HvDuLx6WJjIyi6w2MWd3dn6VXu7kkjSjtuS0RPTdERECm84qca732ELiZFgaxv8A1TJsbRcj9qqxiN67q5Ldw7FfYHspVgy2KGBVgUcd9MCDoj6yI8c30ZV99eSDZi8PivbdWNbvzbq2FNQB7FlXbAfvW1mbPD+HzTj0r5j49600C1qSvlPeFHmMaXVqyxPVtugMfnMnK5WLjxE5J1tow5LR07pFB3H4t/Pc88nNrxl8661aq6yOt2OlUaOt/M79vWLONvOwuWUJ38QopLj8Ora7/syoeLPDSJfx1pyrntfL8pbMizqRMlq2sx2WoBUQB6VUhVHUHYdyQRxTnYL2ilbbmfcstlnXSFp8PcdZl315t6PVTjdf2Wl9h3dxpsq1P2SR8KKe6gknue1zkV4Y5j7bi13lPLc9aW1k7NOQjFLayffTAjfuNH3krNzJMzM7kiIhBERAREQExMzEDMREBERASieECxxeQI10ty3Lk79QPtB1oe8vco/g/rXCyCoXX9I8uW38xl2a/wAJRyv4rfDyRPZocOv9a5VyPXMoT5fcwsf/AMZLeEQX5LkrfZKuMoH8S1PY3/5VkX4c27ck47+bzGcB9QleOn+KmS/6Pk6m5LI9BfyV6r/BQiUb/M1tMvHpMcm/siIhEd1uiInouifFtgRSzHQUEk/IAbJn3K/+kC818RyDAkEYWUAR6gmthsH594FL46o5Ccer935rPbkbvcjHRfPrQ/RQmIn/ADl4J2Rv6/zlcx7ak5RVZ0RcLiwqdRAG7r+nQ36nWN/vSaGfRsfrqv8AbT/xnzH49abXpWPL+mnHGts8bgrjhlV7X8y26wmxy7BnfZAJ9FHoB/8AvZMd44q6uMzfnXi3Wqf3bKl81WH1BQHc2eLTDxgyU2VqLbbrSPNDbssfqYglj6n2n34kbWBmA/dOFmb/AIfIeZcMz/kVtMz60dZjr5e9M+q8fClgTkeQqXsmSuHmqN701qvVZ/M0K34sZb5RfDbkcpUp/a4ZCfqRlHX/AHjL1PsWa3ciIhBERAREQExMzEDMREBERASleEGJ42xgvUtuZyzE79B9uu129/SXQnXf5Sh/o8V14HDUjfmUPYzdXcGy132R77JlHJ/it8ET2efgw/q7Sf8A2xyp/wDupK/or2eHxXPreL7j/FbfY5/70iPCj/1VmG/j5Dln/M5tg7H8hJ39GY/yNx//ANJT/hK8E7y5Pl9iFmiImtJKh48PXZhUXHoxL7XN7H7tlqAHHx3P7KO3ck9j5YX9rvb545eLXdW1VqLYlgKsjAFWU+oIPYiByjxB4ZwczkM18upA9VHGEMfMUlmGUG2E9SRWnqPRBIAeC+N6lH2b1UlgXt9dbGvi/hltyuApweQvoxwaqsrDxblBa1wHoutRlXfUVA86rQ9Bv2mpi4tjui1qzEDuOw0xVta367H4+89Lh1pNJm2vmozWnxdERR4I4wsFOICC1g+9d6B/c9W/T3mnyfhHysXIFOdn1oMewrQL28lmIUdLLrup6tEevrLjj49nWGKNsPZ7N1DT62R+REjfEGPbZjGqpwjZF+DQD66a3Jq0SvvoAk/wznPjxzWZ1CKWttaGZcXkcC0DrTKrycDf7asGF1bdPuuktBPttZdpWOE8M2rkjMzrqr7akeula6zXTjo+utlVmYl20NsT6dhLPPParTEzMwREQ5IiICIiAmJmYgZiIgfLuFBLEAD1J7AD6mRF3izjEbpfkMJT8jkUg/y6pVMXiquRrOfnD7WbMrJWqlyxx8emu6ytVFO+k2fBtmYE7JHtN6rhsMBQuLiqOn0FNQHrr06ZkzcymK3hmJ2iZ0k+c8WYKYeTbXl41hqx73AS6oszLWxAUBu5PpNXw3iPXiYmN0E/ZsXDrs767qg6jr3777SKs8Oce522Dhse/c0VbPwg/uyycezqllvwKvSpLN2AA2WP0A9Zjnl15M1x1iff8nPi30VnwYu+KxGJ+G/7VZ9f1mTY5P8AvCb3gLm8PH4bj/tGVj06xav85bWnt/rESK8B8nj2cXx9dN9VllOOivUHUtW4O9Mm9jf1+Ukcfwtg4g1Xg41ZUH4vLUv6/vtsn+ct9PGDJkm0T5fZO9TKdTxpxLHQ5LBJP/xFP/8AUmMfIS1Q9brYp9GUgqfwI7SsXYlNlbB6KXHUnZqkI0UJ+X0EiasGvjsrGuwQMdMzKrx78Ze1N3XW5W1E9K7F6Nnp1sA79Jfh5dMlvDCYl0KInll3iqt7G3qpHc69dKCToflNaVV8dr5VvH5Y/wBDktjudb1VlVmsbH0sFB/KU63Frciu6pLlIJdLFB6XUnRXfdW7kbHcdTd/l9XebylC3cjk5ITKrrvTFx7FqooqbpekM5QtdYPhYsdAH0HablNnXl1nRAawbHv313PYb2SD6dtz0eJSYrbxR0lRlmNxpq8bxVNdi98m/wAnNzPKNmRkMlYpy7K0C1FulukJrZ+W5I8fT53IcfTs6qfJzWX9nprrFVba+fXce/8A7uanDW7SnQJHm5rg6PxeZmW2b9v39b7+k98Hjrzmrfjci2LZZj1U+W+PXbWyobHCmzrBA+L0HSdn1PtTamsUaj4/VMT+vq6fEhvCvLWZVDG5US7HvvotCEmvzanKkpvv0sNMAe46tSZmRcREQEREBERATEzMQMxEQKdyHh/LxrrbuN8myvKdrLsS5mVPOI720WgHy2PqQQQe57GRxt5vehxFfuP+u1dOt/Py9/3ToUSnJgx5J3aNo0o6cfzVpH6vjcNe/dmuyLBsa7KBWvy9SZs0+BKrAP6QyMjkOkgityK8UEHYIxq9Kf7fVLfE6pipT1YiE6Qub4S4y9QtuDiOEXpX9VWCi/JSBtR+Eiv/AEd4dY/ql2fg6OwKMq4KP7Dll19NalviWClP4U5RG/U8wzoTsrkYtNhJ+fWnQTN/i/DdwyUyc7JTIfHDClK6vKpqZl6WsKdbFrCNrsnQBOh3Ms0TmKVidxATDAEaPff98zE6FK/6L5mGw+wnEyKU2EoyQ4ahCT+rqyFDbrGzpXU6HbetaiMbgeY6gq4uHjt1E/aHyHuFan92lUTqYe3Udem50yJ3GS0RqJRNYlzurwtyeFXTXS1HIV4tfTX1sce+vuCR1BXSwb+fSddtn1nhj4HMsQF43HpZDtbbsoOqn5mutCW1+InS4iMlojWzwwhvCfCthY3l2WedbZbfdbZrpFl1rlmIXfYdwB9BJmInCSIiAiIgIiICYmZiBmIiAiIgIiICIiAiIgIiICIiAiIgIiICIiAiIgIiICIiAiIgIiICIiAiIgIiICIiAiIgIiICIiAiIgIiIC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6804" name="AutoShape 4" descr="data:image/jpeg;base64,/9j/4AAQSkZJRgABAQAAAQABAAD/2wCEAAkGBw8PDxEQDxAQEBUNEA4UFhUYFhQaEhAQGBIWGhgWFhQcHCgiGBomJxkWITEiJS0rLi4vFx8zODMsNyotLisBCgoKDg0OGBAQGi0kHyQzLTQvNCwsNDQvLzcsNiw3LTAsLjcsLCw1LDQ0LDQsNCwsNCwsLCwsLCwsLCwsLCwsLP/AABEIAQQAwgMBIgACEQEDEQH/xAAbAAEAAgMBAQAAAAAAAAAAAAAABQYBBAcDAv/EAEsQAAICAgECBAMEBgUIBgsAAAECAAMEEQUSIQYTMUEiUWEUMnGBByNCUnKRFSSCobElM0NikqLw8RY0U7LR4RdUVWNkc3Sks8HS/8QAGwEBAAMBAQEBAAAAAAAAAAAAAAEDBAIFBgf/xAAuEQEAAgIBAgIIBgMAAAAAAAAAAQIDEQQhMRJBEzJRYXGBobEFBiIjM+EUJMH/2gAMAwEAAhEDEQA/AO4xEQEREBERAREQEREBERAREQEREBERAREQEREBERAREQEREBERAREQERPLLyEqre2w9K1I7sf3UUEk/wAhA9ZqHkqftH2XrHnGo3dABJFXUF6mOtLsnQ366Ot6Oozwjm3W4S5eU2jldeQF7AY+O/euv66XpJJ9y0jv0b2faaL+SddPymRa6kj4hi1sa6E/ABSfxdj7wLcTI/heaozUezGY2JXY9fX0sK7GXsxrYjVi72OpdjYMrviLJPI5v9EVMVqqrW3PdTpvKb/N4oI7qbPVvT4PT1luxsdKkWutFRK1VVVQAqKBoAAegED1iIgIiICIiAiIgIiICIiAiIgIiICIiAiIgJSv0iZz5OPfxWCpuysqtUYDXRjUuw6nvc9kBXq0O7NvsDJ3xPyb0VKlHSb8uxaKd/dWxgWNjD3VFV7CPcJr1Ikdi42Pxley5WtFuuuudgWvs1t7rGHcsf7hoAAACHVa7VZ8y3JB4y3NsfSeReuBQv2fGUJ0sl+Zd1fgekK3+qJI8dw+Xh1JVhcncldKaVL6se2lK1194qK3AHz6v5zz4fCy7sUGixuKxKwDVSqV2ZlqkgrbkPaGCk/e6NE9xtp8cbn8ldbdiDDxbrMA9N1tlrVUZCWDqrKVBHI6l7kH4QdjvGpTW1OsT3fHgVLuLy8teUKi3mcoWVZK7OLexB6aQ57o3dulG1sdlJnS5zjwxiVX05eO9XRjNcK2wXJNmDkd/OqGvhNR+C2tlI11HWu2rJ4SzrAbcG92tswhWUtb72TiPsV2N/rgq6N9U3+0Ic66bWOJiZhBEQICImIGYiICIiAiIgIiICIiAiIgIiIFT5lTZyaDfbE4+9wP9e6+ter8QtTj+2ZFeLcJrjxuNYd1ZmXWLF3tWqpre/yzv2Y1r2+kl/EANfIYz/s5mNlY29f6ZSt1a/mq5H5gSE8bXla8KnpusbKvqFF46VrwMgMvRYbiCOruQEI+MdS7G5Hmuif256rX1E13k+5Q/wB4kBxdhHOXqOwfisd29e7V5NwQn8Qzfyn0/O5mNXZVfgZbXOGCWYyJbju/ToOpZwUG+/TYBr02fUwHg0cpgNbkcjV/SF+XXQrmq6rz8dKw2qyj9Fbd2Oyjnv8AP1nc2hlx4rd0zUvRzdPT6cjgOLF/efGsrKWE+pbptdfw1JLK/Vchg2j/AE92dinv6I1LXdx+OONfxH5yseD8PPbMsyuQvQW0o9WPjg0m+rGtu6uu4VkhSRWEHc/dYe0sjjzuUxawN/ZPtmWx36dSnHqB/i67yP8A5ZnMz1XVrMY+q2zMxEOWYEQICYmZiBmIiAiIgIiICIiAiIgImJmAiIgR3PcWMuhquo1sCj12Du1N6MGrsA99EDt6EbB7EyCWynNovws6lUuFVa3UAkbAb4b6H9Wr3plYd1I0dMCJbpH8vw9GWqi5Tus9SOrMltL/AL1dqkMh9jo9x2Ox2hMSqb8dygU6z6LFpCru/GZ7gPbqau1FZvTZ6R6AzxXjOUZhrk6EPx6/qKdI1rY01pJJP1npjW5q5eZhjJqvqxUxGay2s+e1tvWRWXqKp2VFJPR6ON/X24F87N81kOLjfZczJoJK2XM3lOAzKN1hCSO3V1fgZC6LV8Pmj6cCrCc5uVddl5VypQnYLZapYuKMahNKATpu+9bLEgS3eGuMsqFl+T0nIzWD29J2tYA1XSh90Qdt+7F27dU++L4Cuhzc72ZN7Aqb7ekuFPqqKqqlS9hsIBvQ3s95LyVVrbYmYiHJAiICYmYgIiICIiAiIgIiICIiBiIiBmIiAkR4m5xcGjr6DdZawropX7+Re33UHyHuT7AEyWM4R4j8RWZee2VVYQlXwYxB+7UPVx9XPf6qEHtK8mSKRuWzg8K/LyeCvT2z7F74bjLcapvPcWZGRZZfkOPunIfQKps9kUKqD+Heu838ItgcnajA/Z+XK2o+vhpzgqpZW5/ZFgCFSfVuoepErXE+Kqmx+rIcK67Uj1Zz2+IL66P+MgfF3iduQHldHTVrRU+rj5N9Pf376nE56xG3pR+DZ8lvR61rfXydxiU79FXMnK42tHYtbgs+NYTvqPR9xiT67Qod/PcuMveFas1mYnvBERCCIiAiIgIiICIiAiIgIiICIiBiIiBmIiBVv0lcwcPjbSh1Zk9OPUfcWW9iw+qr1v8A2JxVFCgADQUAAfICdL/SXiW52XTjVMB9hxb8xwey/E4rUk+zAC7Xbv39JzRHDAMDsMAQfmD6TDy5ncex9f8AlytIx3tE/qmfpHZmIiZH0if/AEV80MbmXxW+FOSx1127NkVFivf+HrH+zO5zhXHcBXVVg8wbbGenNq+DSCqug5i0Pvt1M3q29gD5Tus9XF6kPzn8S1PKyTXtuf7+pERLGIiIgIiICIiAiIgIiICIiAiIgYiIgZiIgcx53N2fEd4YgpiriVke3l4jOwB9j15AH5TnSqAAANAAAD2AEt/I374LKvHrl5uRYT7kWcuK+/8AZUD8pUZi5c9ofW/lzHERkt8P+kRExvpl0XQ8MZB79QpzmU+y9OU5BH12B/ITrq+k4/jOreFL9j4mx+TO99wozL+319/5TsCeg/AT16RqsQ/NeXbxZrWjzmfvLMRE6ZiIiAiJXPHdrUYhzUdkbjnS/t6WVg6tqYe6spYfQ9J9QIFjia326vzlo6vjeprVH71asqsQfoWXf8QmzAREQEREBERAREQMREQMxEQOMczS/wDQGVRSOp6OSupVToAuOX2g2ddviEqycFzuj1cWx0uzqysdI1vuCx1+Bl45qsqnM1Aj+q8pg5Gj6iu2zEu2PzWz++XPKXdlugSB5uyBseh9fl/5TDzcno4ifDvq1Yudn40ftW1vu4Nn5ORjb+1YOXSE6epujdYB9/MHwkfUTS/6T4vzf/Z/8531j2/sD5/8f8pHeKL1x8XMvCJurFymG1Gi/lsF39NkTBi5VLzFZr312n2ttfzDzI6TMT8lZxwF8LKuv1mZXYiD1A+1Z7hO/wA9Wf3GdkQaAHyGpzzJwVH9A8apJ6LKbbPX7mDjg/F9DY1f4n850Se7Dyr2mZ6kRPi2xUUsxACgkk+gUDZJhy0Ob5mrDRWcM72t0VVIN3X2a+5Wvufck6AHckDvKfz3Icjrd+TXhs5TysWq2qtn2fu2ZtiPttb7VoB7An1njkchaavtw+HK5S3GxsdnXa8diX2AVnpP7ZGrGHu7Kp2FEgMnwrZTk31cdU2acrIopy87K8i2zHTpHmikWAdZAbbnRAPSuiQeknt3WTjuFvBsOVZlUuCvl+VyWdbvfqHFiqnbtrQIO/T5xnOHkcvjMivCyk5GvJpsTouVUyk0xDBXQKC41o1uit9fabWfxCcXipbjX5YGM2GgV8myyu2k3V1mpqSegAhjrSqVOtSUxcV1yci4OvRfXjEqN9Zya2dGcgDXdDUCd7PR6donosxRXJHSGpw3iGjP5XjvIfbUcdyAvQ7FlNhsxlNdiHurBkPY/j6al9xMuu5Oup1sUlx1KdjasVYb+YIIP1BnOfEln9H2NzVFIe3HpNWQo9b8VivSxP76MKzv3TYPoNXHwVx9mNx2JTbvzEpQ2fPzm+J/95jDi9ZrOpTcREOSIiAiIgIiYgImYgJ8W2KilmIVVBJJ7AKBskn5T7kJ414yzM43MxqWKvfj2qujrqbXZSfk33T9CYFDzt5uHzfIFVROQwT9mXRFjUY1VrLc/wAi/USB2+ECWjIyV+ztluSlX2c5DMATqs1l96Xue2+wkbxvN4WXWqi/HqNtVitQ1lS245aroNb1ltqQdrr6T38G5ZfiMAg6AwMdPfuUTp18vYesw82tLUib+UustaxrU7bHI5dOPSL77qqqjUGWxnXpdexBXRJbexoDZOx+UV41IswzXo6zreOqAIIJW3KpJUqe4PSGBB79j8pq8dweFVymW9WJjIa8XjnTVa6psazJDtWutIT0L6am14huLZXF0kE+Zm23/U+Ri2n8wC6/nMePFirnpWm/KflqVdax4oiEhwSedzuZbYSpxMTGror/AGTRefMst+rF1KenYIPmJd5QsHdvPV+T3ODg2jKb5Le1bY9B9wwKPZ8tN9ZfZ7Sy0amSQHjw/wCTclO+r1Sk/wAF1i1N/c5k/IvxPx7ZOFk0VnT202Cs/u262h/Jgphyh7KK3W2q6sOlvwFdnXSHHoR3UjQ0R3BAMgeEuqwUbByMhK2ptynR7rFX7VRbdZYty2OQLG+PpbRJDId9iCZC+27JqpyMO3yS9YfyrRui0t3ZLdDrrdTtepe4IOw3pPLGzLMi18fM49ahXVXYhdq76rG62Wzpbup18BB0raJ2IrPhX56Rm1HbbWyMteTvroxT52Li3VXZGQv+ZtsqYNVjUv6WksFZiOyhR32ZMqh3+P03s7HynvVsaQdgCQFHZV79tKOwnyXKshB9x/L/AIM5tO+rRx8foomsNfkaltxsqp/u34t9Z/Aod/n695MeCchreLwLHJLWYWIzE+rMaV2fz9ZWfFOQasG4p3syB9mpG+7ZNx8tAPqC/V+CmXXicFcbHox0+7jU1VL/AAogUf4SYZ+RrxdG3ERJUEREBERATEzMQMxEQEREDQz+Fw8j/rGLj37/AO0qrfv/AGgZVvBFTV8OlakdFFnIVd976a8y5E0fwUS8SleEt/0fdWvTqnO5dG36gjOtI1/MSjk/xW+Eons1EH+UczXthcX/AH25h7TwzuHo5HlcOjJrZ0xuPzLgA7oVsbIpVSGRgwPZvee1VnVyXJnt8NPEIO3yrvYj6f5xf5ze4Rd81cf+z4rDHv2L5N7H1+fSP5THhj/a+FYRHdO+HvDuLx6WJjIyi6w2MWd3dn6VXu7kkjSjtuS0RPTdERECm84qca732ELiZFgaxv8A1TJsbRcj9qqxiN67q5Ldw7FfYHspVgy2KGBVgUcd9MCDoj6yI8c30ZV99eSDZi8PivbdWNbvzbq2FNQB7FlXbAfvW1mbPD+HzTj0r5j49600C1qSvlPeFHmMaXVqyxPVtugMfnMnK5WLjxE5J1tow5LR07pFB3H4t/Pc88nNrxl8661aq6yOt2OlUaOt/M79vWLONvOwuWUJ38QopLj8Ora7/syoeLPDSJfx1pyrntfL8pbMizqRMlq2sx2WoBUQB6VUhVHUHYdyQRxTnYL2ilbbmfcstlnXSFp8PcdZl315t6PVTjdf2Wl9h3dxpsq1P2SR8KKe6gknue1zkV4Y5j7bi13lPLc9aW1k7NOQjFLayffTAjfuNH3krNzJMzM7kiIhBERAREQExMzEDMREBERASieECxxeQI10ty3Lk79QPtB1oe8vco/g/rXCyCoXX9I8uW38xl2a/wAJRyv4rfDyRPZocOv9a5VyPXMoT5fcwsf/AMZLeEQX5LkrfZKuMoH8S1PY3/5VkX4c27ck47+bzGcB9QleOn+KmS/6Pk6m5LI9BfyV6r/BQiUb/M1tMvHpMcm/siIhEd1uiInouifFtgRSzHQUEk/IAbJn3K/+kC818RyDAkEYWUAR6gmthsH594FL46o5Ccer935rPbkbvcjHRfPrQ/RQmIn/ADl4J2Rv6/zlcx7ak5RVZ0RcLiwqdRAG7r+nQ36nWN/vSaGfRsfrqv8AbT/xnzH49abXpWPL+mnHGts8bgrjhlV7X8y26wmxy7BnfZAJ9FHoB/8AvZMd44q6uMzfnXi3Wqf3bKl81WH1BQHc2eLTDxgyU2VqLbbrSPNDbssfqYglj6n2n34kbWBmA/dOFmb/AIfIeZcMz/kVtMz60dZjr5e9M+q8fClgTkeQqXsmSuHmqN701qvVZ/M0K34sZb5RfDbkcpUp/a4ZCfqRlHX/AHjL1PsWa3ciIhBERAREQExMzEDMREBERASleEGJ42xgvUtuZyzE79B9uu129/SXQnXf5Sh/o8V14HDUjfmUPYzdXcGy132R77JlHJ/it8ET2efgw/q7Sf8A2xyp/wDupK/or2eHxXPreL7j/FbfY5/70iPCj/1VmG/j5Dln/M5tg7H8hJ39GY/yNx//ANJT/hK8E7y5Pl9iFmiImtJKh48PXZhUXHoxL7XN7H7tlqAHHx3P7KO3ck9j5YX9rvb545eLXdW1VqLYlgKsjAFWU+oIPYiByjxB4ZwczkM18upA9VHGEMfMUlmGUG2E9SRWnqPRBIAeC+N6lH2b1UlgXt9dbGvi/hltyuApweQvoxwaqsrDxblBa1wHoutRlXfUVA86rQ9Bv2mpi4tjui1qzEDuOw0xVta367H4+89Lh1pNJm2vmozWnxdERR4I4wsFOICC1g+9d6B/c9W/T3mnyfhHysXIFOdn1oMewrQL28lmIUdLLrup6tEevrLjj49nWGKNsPZ7N1DT62R+REjfEGPbZjGqpwjZF+DQD66a3Jq0SvvoAk/wznPjxzWZ1CKWttaGZcXkcC0DrTKrycDf7asGF1bdPuuktBPttZdpWOE8M2rkjMzrqr7akeula6zXTjo+utlVmYl20NsT6dhLPPParTEzMwREQ5IiICIiAmJmYgZiIgfLuFBLEAD1J7AD6mRF3izjEbpfkMJT8jkUg/y6pVMXiquRrOfnD7WbMrJWqlyxx8emu6ytVFO+k2fBtmYE7JHtN6rhsMBQuLiqOn0FNQHrr06ZkzcymK3hmJ2iZ0k+c8WYKYeTbXl41hqx73AS6oszLWxAUBu5PpNXw3iPXiYmN0E/ZsXDrs767qg6jr3777SKs8Oce522Dhse/c0VbPwg/uyycezqllvwKvSpLN2AA2WP0A9Zjnl15M1x1iff8nPi30VnwYu+KxGJ+G/7VZ9f1mTY5P8AvCb3gLm8PH4bj/tGVj06xav85bWnt/rESK8B8nj2cXx9dN9VllOOivUHUtW4O9Mm9jf1+Ukcfwtg4g1Xg41ZUH4vLUv6/vtsn+ct9PGDJkm0T5fZO9TKdTxpxLHQ5LBJP/xFP/8AUmMfIS1Q9brYp9GUgqfwI7SsXYlNlbB6KXHUnZqkI0UJ+X0EiasGvjsrGuwQMdMzKrx78Ze1N3XW5W1E9K7F6Nnp1sA79Jfh5dMlvDCYl0KInll3iqt7G3qpHc69dKCToflNaVV8dr5VvH5Y/wBDktjudb1VlVmsbH0sFB/KU63Frciu6pLlIJdLFB6XUnRXfdW7kbHcdTd/l9XebylC3cjk5ITKrrvTFx7FqooqbpekM5QtdYPhYsdAH0HablNnXl1nRAawbHv313PYb2SD6dtz0eJSYrbxR0lRlmNxpq8bxVNdi98m/wAnNzPKNmRkMlYpy7K0C1FulukJrZ+W5I8fT53IcfTs6qfJzWX9nprrFVba+fXce/8A7uanDW7SnQJHm5rg6PxeZmW2b9v39b7+k98Hjrzmrfjci2LZZj1U+W+PXbWyobHCmzrBA+L0HSdn1PtTamsUaj4/VMT+vq6fEhvCvLWZVDG5US7HvvotCEmvzanKkpvv0sNMAe46tSZmRcREQEREBERATEzMQMxEQKdyHh/LxrrbuN8myvKdrLsS5mVPOI720WgHy2PqQQQe57GRxt5vehxFfuP+u1dOt/Py9/3ToUSnJgx5J3aNo0o6cfzVpH6vjcNe/dmuyLBsa7KBWvy9SZs0+BKrAP6QyMjkOkgityK8UEHYIxq9Kf7fVLfE6pipT1YiE6Qub4S4y9QtuDiOEXpX9VWCi/JSBtR+Eiv/AEd4dY/ql2fg6OwKMq4KP7Dll19NalviWClP4U5RG/U8wzoTsrkYtNhJ+fWnQTN/i/DdwyUyc7JTIfHDClK6vKpqZl6WsKdbFrCNrsnQBOh3Ms0TmKVidxATDAEaPff98zE6FK/6L5mGw+wnEyKU2EoyQ4ahCT+rqyFDbrGzpXU6HbetaiMbgeY6gq4uHjt1E/aHyHuFan92lUTqYe3Udem50yJ3GS0RqJRNYlzurwtyeFXTXS1HIV4tfTX1sce+vuCR1BXSwb+fSddtn1nhj4HMsQF43HpZDtbbsoOqn5mutCW1+InS4iMlojWzwwhvCfCthY3l2WedbZbfdbZrpFl1rlmIXfYdwB9BJmInCSIiAiIgIiICYmZiBmIiAiIgIiICIiAiIgIiICIiAiIgIiICIiAiIgIiICIiAiIgIiICIiAiIgIiICIiAiIgIiICIiAiIgIiIC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6806" name="AutoShape 6" descr="data:image/jpeg;base64,/9j/4AAQSkZJRgABAQAAAQABAAD/2wCEAAkGBhQSDxQUExQWFBQWGBgVGBQXGBwVHBkbHBcXGhgWHBcXHCYeGBokHxYUIC8iIycqLiwsFx89NTUrNScrLCkBCQoKBQUFDQUFDSkYEhgpKSkpKSkpKSkpKSkpKSkpKSkpKSkpKSkpKSkpKSkpKSkpKSkpKSkpKSkpKSkpKSkpKf/AABEIAKAAoAMBIgACEQEDEQH/xAAcAAACAgMBAQAAAAAAAAAAAAAABgEFAwQHAgj/xABIEAABAwIEAgYFCgMGBAcAAAABAgMRAAQFEiExE0EGByIyUWEUJCU1cSM0QmKBgpGhosEzkrEVRHLR4fBSU2PiCBZUk6Ok0v/EABQBAQAAAAAAAAAAAAAAAAAAAAD/xAAUEQEAAAAAAAAAAAAAAAAAAAAA/9oADAMBAAIRAxEAPwCbbAoUz7LbEYov+8zHwGbWMsxt2BprTx1U2PCt7gejJtpuXuyl3jZoVG8mIjL5xMCYpFtsETna9mKHtVY+dTEfe1Iyg/c31p56p7IN21wBbG2m5e7Jd4swqN5MRGX7vOgeaKKKAooqFGgJpWxXrPw23WUOXbecbpRLkeRKARPlXFetbrWdu33Le3cKLRBKOyYLpGhUSNcngNiNTvXPLDDXX1hDLa3FnZKElR/BIoPrjAunNjeKy29y24rfJOVX8ioJ+wGr6a+Mb3DbmzdTxW3WHBCklQUhQ8FJP7ivpPqd6aOYjYFT5BeZXw1qAjMMoKVkDmdQfMGgfKKKKAooooCiiigKKKKBI607DitWg9FTdRdNaKc4WWTG/PN3f2NIzmBds+y2/eo/vPl4ZvtjbXanfrUsg41aTbG5i6a7Id4WWTG8iZmP8qRl4GnMT/Zivew/vQ//AFvz+3fSgm1wKFtey1iMUWfnMxtr3uUTO3Y31p66qbDhW1wPRVWs3L3ZU5xZhUTMmIjL55Z1pGtsEGdr2bdj2os63BMfWOu2g155T2zOrx1UWXDtrgejO203LxyuucQnWJB8oieZB1O9A8UUUUBSx1mYubbCLp1JhXDKEnaCuEA/EZp+ymek7rbwN27wd9tkZljK4EDdQQoKKR5wDQfJ5rrvUL0iZt/S0rQpSyG1JKUhSj2sgbTzlSnE840M7VyzD+GHkcYKLWYZwnRWWdYnSYr6R6K9DrBvC1u2jXFFwnO2LnUqUArhI5QMw2G80FD14Y0xcWDSUIK3VpbuW1QAQ2okbHtawZAGka8qsP8Aw9YKprDXHlSOO5KR9VAyg/arP+FbWN4jaLRaKSULWlCrd1lEBfBU0UqZLadW1cThJSOSjpvTx0cslM2bDSwkLQ02hQSIGYJAVAHKZoLKiiigKKKKAooooCiiigR+tOw4rVqPRVXUXTWgd4WWTEzOs7eU8uaMrAu2fZbnvUGfSfz3899td6eetOx4jVpNs7cxdNGGnOGU67nXWduUeIpHcwUZz7Nu/ewM+kfq32318+/QebTCE52fUcQHtVxWr22neP4Azpsrtnm89U9oG7a4AYuGJuXjluF5ye1uPDwPiRurekW0sxnZ9XxTTFVq1Xt9Y+Px8M/aM6vXVOyE21xDdy16y8YuVZie1uk/1851O9A80UUUBUGpooELpL1OYdduqeWlTKz2lqbUEA8yopIKR5kRSszd267N2wK1N2kodsrpwnKEhZCEurSJbSpbbhSVEEpJ2gS79auIrawp4N/xHUlpImNClSnD9jaHDWlhmE3DASu2aQ60/aW7cKUEBpbbcJUQR20ELJMa6bUC50dcdbuxDTV4ovKDLhunFJSAyFKyOKbUF5BAK1SZWQDpq+LvcSns21rHndLJ/H0cUp9OXFYVa2a2pJabet0rATo44hBQ4UnTVSFfzGmVjoZxWW/Sri6ccypLgD6mklUDMMrJSMsyI/rQZje4kqUi2tmv+oq4W6P/AG0MpJ/mFSbXEtT6RaEx3PRnAmf8fpGb8q8J6urMfRd+HpL8fhxK8OdW2HnvW4V8VuH+q6DwnH79kxcWPFR/zbRzP/8AC7lXHwJ+FXGEdI2LjRtZzjvNrSW3E/4m1gKHxiKSsNvRbC+ThzJWB8okqcUpAQhASVBKiTqsO5UgjPkJmAJrcRxniELfdF01Kcq2muBcsS0lxTzSm1E5UBxGYHxO+xDrdFLvQ7E1rbcZdcDrtuvIXQAC6goStt4pG2ZKxJGhINMVAUUUUCP1q2gcZtAWLh+LpowwvIU67n9jpB+knekZeEpzn1LEPeoVPG/V/r+unjrVZCmrSW7pyLpoxbKyka7q/bbXmKRVWic59XxP3sDOc+He/wBf1UHq2QnO1pivvVe8/n+/39aeOqgAW9xAuh6y98673e+j+/1ppFtX052vlcV1xVY1SdTGx/fnGbs+D11TuhVvcwq6X6y7rdDKe9sn9/rTttQPNFFFAVE1NQRQInWA+FqdSRpb2Ny+SdszqSygfHKH/wARW0vFXQS0y6036OGmUhwAi4e4WYsgkgpgcPuyZUfCqnH74KXcpPfu7tixbBP0GghS1a8gVu/aR41m/shLgU8tYQi2ubpbyVCVGH2X0lJnsn5Fv4hem9Bg60MbS/0eDrenpBYyc4KlpMfEQR9ldHRXNOlGEFvCMOS7oW7qzU54JzOdoEc4K4rpYoPVeHmQpJSdiCDy0Ig7V7ooOLFxTFg8uzaUh+1cfQ6+teRAbDqwllWeTcdjhgDlIgjaqvqtadFo4lakW6bvOhNytPEKyApBYzKUEtagmCCVTpsI6b0l6vk3BWtl3gOuRxJRxW3IBCVLaJAKgDooH8a1MK6vXkWxtnLtBtlHtNN26UkjKlMBa1LyzlzSEgyTBFBWdXFotzFLy5UlSMrbVspJEpC0QkpSvZccOZG2eK6amtXDMNbYZQ00kIQgZUpHIfueZNbdAUUUUCP1qRwrSRdn1pr5rvue9+3maRloTnOmK+9hz5x/vziNaeOtVwBq0ld0j1prW1Ek67K/bz5GkZbyc5+VxX3sB3dPh+XxiOzQRbXSc7Xy2Ke9VjVG+mx/y8M+ng9dU7oVbXELul+svCboQodrZP7/AFp0FI1riSSpn1zEjOKrTq1v9U+G+2u6uwI0eeqe6C7a4IeuHouXhmuE5FDtbJ8uZ8CToNqB5ooooCsF9dhppbiu6hKln4JBJ/IVmpe6aqzstW2vrTyGFR/ward15ShtY+2g5xgzS3sdw9peirdhV44P+pcZ3F/A/KNj7tdTvMCt1PcVae2cs9opSop7hUicqynlIMQPAVy+9s1O9I4bcdaL7j7Tq2lZFcFlm3ywfo/KcXUa6CnPEug+HBbKbhlT63VlCVOuOOqnIpZlSl6CEKoM3WiylzBrudQEZwR4pUCDP2Ux4a6pTLalCFKQlSh4EpBI/GuddNeiFtZotlsoWhCru3bdZDjnCWhS4KVN5ssTlMeVdOSKCaKKigmioqTQFFRRQTRRRQI3Wq4AzaSu6R601rbCSddlft58jtSMu6TmPy2K+9gO5+nf/enZp5617rhs2pL1yzN00Jt05iddj+w5nkrakZzFEhxQ9LxH3qB/C0/w/wCm8R2NaCbXGBnZ9o3pnFXBBYOsfROmg17u3aPYEaPHVPecS2uD6Q9cRcvDM8jhkdqYHjO5HIkiBtSLbYynO17QvD7VWPm+/kdPPb6x7A5PfVPeBy2uCLh64i6e7TzfDI7UwPGZk+BJ0TtQPFFFFBBpdxNycVs0cktXL0eY4LY/JxdMRpO6WFbV8w833zbXjSR4rCEOtj8W1fhQc9ULq2xxspSk3BduGwy9KQ4h5x91DqFiRky9k80lI0INbuI9Yt4H1XL1klTeHOONOBp/TiOAICpUkk5RmGg+nrW1hmArOJYNcKuHLguNPOy7EoAZQopzASe284ddtuVV7VqHOjGKPbl+4eeBPgl5AH5JoL/HMSvcRyWLlj6Itam7gOKfQ4kIadbKlQlIJMkADzrpopHwFzPiVmqSfZSVfzONa/kaeYoComq7pBfqaYKkRnUpDaSdQFLWlAURzAzTGkxGkyKWxvxbYg6y9cKIcTbloOqnMtRfSvKQITJQkZRA0Eb0DZRRUKNBhu7xDSSpxaUJESpagkCTA1UY3IrIlciRsedJTtw9e3/BWlkM275WtszxMqWzwllKuytCyuQQNMus1Z9E7cNO3jCP4TbyeGkbNhbLa1NjwAUomOWagZaKKKBH61b0Ns2s3D9vmumhmZRxCrWYP4SBrPgrakZzGBxFH+0b33qlMcDbll2/TppHY8XjrVvQ21aE3D1vN01qy3xCrXYjy3G8nkrakVWMpzn2hee9gPm+2nd2+yP0UGS0x2Vte03jOKLEejRPl3dJnbYZz2dKd+qm/wCLb3B9KXdRcu9pTfCjWYAjWZzeU8qRrfHe017UBnFF6ejRO31dO9Hh2/Knnqpv+Lb3B9KF1Fy72g3wssmdoEzOb71A8VFTRQRSH1m4l6M7h75IShq4K1EmJHDKSgfWKVLIHPLT7XhTc7/Gg5D0LxYN3DxfByNNXP8AZ5ynIthLjy3VJVtJCWhO+UDkayIbydCVRuq3Kj993/I1d9ZUpeZPhZYpr5+jtR9uhrQxxjh9DQkf+kY/UWz+9Bc4XZll/DHUmeLbItFoOpyoZLyVp5iFAg/4hTvSn0bwwDELlZObgt21s3OyAGgtYSPo5iUE/AU20Ffj2Ei5t1tFRRmAKVjdKkkKQseYUEn7KTmsTcdvLUXaR8g67bupSSG/SClC7V/LzStObLm7ql+NdBpA6X2yxfcNrKn0xkqW4tWQMqtVoUm4B+moJd7ojuCTEwE9Ncfu/lG7V62tkglvjO8RThWEpWsoCEqSAApIJUDqT5VpJxXGQEOP8BptKg0vK3m7RUlKXTKiXGVFQ1QUkSdOzrl6L4ncM3Di323HLe4SHEPttE51g5QstNglouNBskHSUiN4qy6R39xcxbNNBtu4UWi69IVlyKUtaGtxlCdCojUiBzoNGz6SOOF26LSUuojD2UT37kuHigE6lsLCNfBtynLBcITbtBCZUokqW4e84s95xXmT+GgGgpR6FsKU+GHmyhVg2mZIWHH3+IV3IUPFKVRMEcZU8qfRQFTRRQJHWlfcJq09aXazdNCUN8XNrMRBiN/ONjSMrHhmV7Te96gaW231dvsjy7tPHWrfcJq0PpQtZumtS1xc0GdoMZe9SOvHu0fag96jT0b/ALfs8NPOg8W2NjO17TQfaqz813nn3dDrE/X8tXrqnvQ5bXBFyLmLp7tBrhRKp2gSVTm+9HKkm1xw5mfaVsfaqz83iZETMaTMTt2x2jFO/VTely3uCblq59Ze7TTfCAlU6iBMzmB8DuaB4ooooCiioNAj9Y6MzjST9K2xAf8A1hVb0oZP/le3bO6mrFs89yyDWXpjjqFYiltLVw6bdi5Q5wmVuJC322+EklI5hK9ar8RxxDmBYbJKFekWbJS4MhzMuIS7oeQKFa+AoHPoivM5fq8bxaR9xtpB/NJpjpU6uHw5auuAzxLu6X9hfXG3kBTXQFLfTTDkPpt2lgEruG45GE5lrE+BQlSSOYMUyUp9Ylxw2GVI1fFyz6OJjM4VQU/4SguT5TQaHTAcJ4vPpt3bZRaQEOLUFpRCg6W0xlBBUFlc91JGmlbTqHkWlrc5VOrtipakT21sqStM9owXA2UKg7lJG5rVxfDlPqUt+0fSVIS0tLYt7lKghSlAgrGfdZ5JmBppXi6uxbYU6wxbXRCWnBLjYQEpVmK1awDlClEJA1gDTegYOhtoRapecjjXPrDpH/EsApT8EoCEDyTV9WphK0G3aLRlsoQUH6uUZfyitugKKKKBG61b7htWhN0LabprUtcXNBnwOXL3vspFVjQzH2kj3sDHoo+E93fSJ8t6e+tO94bVqRctW03TWrjfFzQZ00OXLvP5ikheOds+0rb3qD83+yZj9X6qCLbFlZ2fX7D3q4rRnfTvDw3In6ye2aeeqq6K7e4m4Yfi5e1YRwwJVOo5z3gY2O6t6RLXEBnZ9dw8+1Vq0Z/UDymd/rJ7ZinnqmfzW1x8tbvesvGbdHDAlU6jz3HlGpoHmiitPFsSTbsOPKClJbSVkJEkgCYA8aDTxzpG1ahIVmW64crTDYzOOHmEpkaDmokAczVb6HiNxq48ixQdm2Upfdj6zznYB20Sg/E0t4Xjzzaio2Ti79wfKOPFKAnWUsthGdwtJkd1ISTqTJmrNzBMSvAQ7c+ioI7rSchEjyJWfipY80mg0McsW7DiLXiy23HlMlxT6kFZQ2VaNoaSkyc25BBAjnNVybptFvYqUppPGcxF9kXIyohziKa4mYHKn5RufjTPgvVHh9usuFnjuklRcfPE1Os5T2fyplv8EaeCQtPcnIQSkpkQYKeRHLbQaGgVMA6N3LIU9bLsEF5DWdDbCuFnQFAlCmnUyCVHUjSK3HOkd5ajNeWqVtDvP2ilOBA8VsrAWEjclJVFaeIdWRBK7K6ctHD9JKZBPipCChKifrA1DKsctxC02d6B9ILVbL+2U5aBzsb1DzSXG1BaFgKSpOoIOxFJnTfEkMYphq3QtTYFyQlCC4Q5DICygakJCjqNRJ5VY9BsJuGEP8ZtDCHHeK1boXxA1mHygCglIylcqAG2Y1WdNb9TlzbeiNLuX7J9LrqWwAEoU2pK2ytRCeIUqSQmZ0BNBs3vWKzxm0254qEqSq5WEq+RaV2UqgwZKinYGAFGs2MdNLZ1hbbDguHXUqabQ1Ksy1IUAkrjKkcySdBWPoGeK5fXK0lt51/IptcZ2kNoSGm1gEgGCpen/M51RuYslshhLL7wtL9bpLbalhtrtrKs0ZVFJdUnICVabUHQ8JsuDbtNDZtCGx91IT+1bda2H4gh5pDrSgtC0hSVDYg7EVszQFRU0UCR1pXhbatIuGGPWmTL6OIDBmQDtl3J00+knmjqxY51ev2HvYK/gj+bb4DN5d+nfrVuMrVp8tbs+tNGbhGcGCdR4RuTppzTzRHMQGdXruH+9gr+B5d7+uu2h7dBktb852vWcL96rOjf6hr56HzT2qeeqt8qt7iXLVz1l75snKkSqe0PE7jyjU0jWy15mu3hXvVewG8ax/uZya08dVZPo1xJtT6y981EJ730o5+H1ctA715W2CIOoPL9qmig1bDC2mU5WW0NJOpCEhAnxhIraiiigmioooJqIoooMN4lXDXwyAvKrKTsFQcpPlMVzzo5ZY0m2DHDtbY9oquFrU8tSlKJW5kSYKiST2jH9K6TFFAu9DeiQsGXEl1T7rzhedeWACtZABgDYabSedK39l4zZXTpt1s3Nq4646EuAlbedRURAKVbmBlJHlXS6IoEvq8wm6aN04/8m265nattYbJzF1SQokhKlKkAxtMJmKdBUAVNBNFRRQJPWlcFLVpDlq3600fWU5hod0/Dc7acxzSVXqs59Zwwe1gf4f6j56b+M9unbrSJ4VpBtB60186Ejcxln8/KaSFLVmV28K97Dlz/AM9/OZ1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6808" name="Picture 8" descr="https://encrypted-tbn3.gstatic.com/images?q=tbn:ANd9GcTtoQRggETZTStxIeDrc9g1z01CvapK1joJB_2i0_b1aB9_IB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5"/>
            <a:ext cx="2786082" cy="443064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42910" y="592933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Tall or short?</a:t>
            </a:r>
            <a:endParaRPr lang="el-G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6810" name="Picture 10" descr="http://4.bp.blogspot.com/-l4AnIR8h4aE/T6jQUpMJw5I/AAAAAAAAD9Q/Vm989746Hhk/s1600/1075284-Clipart-School-Boys-Holding-Tall-And-Short-Flash-Cards-Royalty-Free-Vector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3"/>
            <a:ext cx="3714776" cy="5112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Opposites  3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104450" name="Picture 2" descr="http://www.brunelcare.org.uk/images/happy%20young%20and%20old%20la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6643734" cy="442915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28596" y="592933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Young or old?</a:t>
            </a:r>
            <a:endParaRPr lang="el-GR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Opposites  4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5474" name="AutoShape 2" descr="http://skepchick.org/wp-content/uploads/2014/03/f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5476" name="Picture 4" descr="http://skepchick.org/wp-content/uploads/2014/03/f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5214974" cy="446886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57158" y="592933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Thin or fat?</a:t>
            </a:r>
            <a:endParaRPr lang="el-GR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COLOURS!</a:t>
            </a:r>
            <a:endParaRPr lang="el-GR" dirty="0"/>
          </a:p>
        </p:txBody>
      </p:sp>
      <p:pic>
        <p:nvPicPr>
          <p:cNvPr id="106498" name="Picture 2" descr="http://www.hdwallpapersos.com/wp-content/uploads/2014/11/hyacinth-mac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7095410" cy="522321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286644" y="1928802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 blue parrot.</a:t>
            </a:r>
            <a:endParaRPr lang="el-GR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42910" y="428604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336600"/>
                </a:solidFill>
                <a:latin typeface="Comic Sans MS" pitchFamily="66" charset="0"/>
              </a:rPr>
              <a:t>COLOURS!</a:t>
            </a:r>
            <a:endParaRPr lang="el-GR" sz="36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07522" name="AutoShape 2" descr="data:image/jpeg;base64,/9j/4AAQSkZJRgABAQAAAQABAAD/2wCEAAkGBxQTEhUUEhQUFBQVFhcWFxUXFxQcFhcXFxUXFxQXFRUYHCggGBwlHRQUITEhJSkrLi4uFx8zODMsNygtLisBCgoKDg0OGxAQGywkHyQsLDIsLCw0LCwsLCwsNCwsLCwsLCwsLCwsLCwsLCwsLCwsLCwsLCwsLCwsLCwsLCwsLP/AABEIAMgA/AMBIgACEQEDEQH/xAAbAAEAAQUBAAAAAAAAAAAAAAAABAECAwUGB//EADsQAAIBAgMFBQcCBAYDAAAAAAABAgMRBCExBRJBUXEGYYGR8BMiobHB0eFCUgcjMmIUJDNygvGSssL/xAAZAQEAAwEBAAAAAAAAAAAAAAAAAQIDBAX/xAAjEQACAwACAgIDAQEAAAAAAAAAAQIDERIhBDEiQRMyUXFh/9oADAMBAAIRAxEAPwD3EAAAAAAAAAAAAAAAAAAAAAAAAAAAAAAAw1MVCOsl4Z/IBLTMCG9ow/ufgvqwtox5S+H3I1FuLJgI0MbB8bdSRF30zJIawqAAQAAAAAAAAAAAAAAAAAAAAAAAAAAAAAAACypUUdQC8h1scllHN8+HnxI+JrOXcuX3MKRRy/hrGv8ApWtVlLV+C08uJjjAvSK2KmnoxtFu8ZGu8wyyAKSkUhWlHRtByLWQCXT2tJf1JP5k6jtGEuNupoWy6K/BKkyHWmdPGV81mVOfweNcHzjxX2N9TmpJNZpmiemMo4XAAkqAAAAAAAAAACBtvEblKTWrtFeOvwuQ3i0mK14QdpbQcnuxdoritX+CTsXFXTg3drNdDkpYqRK2Ri2pb/FO1u7icys+R3ypXDEduDHQqqUVKOjMh1HngFs6iWrsRJ49cF55EN4Sotk0pKSWbIKx75Iw1K7kyOSLKDJNbF/ty72RJSfUtcmUdyjemiSRW5UpGJcCxRsNlkmi1sDCrMbZVlrXr8kAsaKNF7ZjYJLJGOpO2RlaIs17xBZGSczZbFxfvbj0enU1dswm4tNar0iUyso6jsAWUam9FSXFJ+ZebHKAAAWRqptriuBeYMRh95pp7slx+jRBrbTlSdqkV1T4cyG89llHfRtQQae1ab4teGXwJkJp6NPoE0yHFr2XGp7TUt6j0kn819TbEXadLepTXdfyzXyIktTLVvJJnnry1KxnnqVx8bP14GrqYizXU89vD2lHUdt2f2huPdk/dfwfM6KtiEu9nnuElvJNPQ6LZ2J3o2bzjl4HTXZ1hwX0reRPqzvm8360MSZVotTLaZpF+6UasLFxILN4vLOJfcAo2WuXcUlIs3gC7eKlm8N4AuZa2w2WyALZSMUmzJIw1O4gCMjGtS9LIpSBZF26UkrlWyzeCDRvNh1rwcXrF28HmvqbI53YuI3atn+pW8dV9fM6I2i+jlmsYABJUGk7U4VypqcdYa96ev0+Juyko3Vno8mRJasLQlxlpwmzMW72l66G5oVrP3Xn3Gp2phPY1WnfdecX3ffgbDZ8L5nNHdw7ptZpuqOOf6s+/iYMZtLK0Va+V+JgkYatG6NXJ4cyitNNtGhvJ21S+Bx+1KU0m48D0CrTfFXz9XNDtrY3tIy3XrwTsn1fDwOWyGno0250zRdjtrKrZri84vVPvR22Fe7UT55HEdmOzc8PiJNrdW7F2V3HO9lFvV/bvO2jHNdSKyLcbNnKXd43L4Iwb18vP8Ge/Tobo5WXrxRW4gV8ixQxPuKNl00v+ixPvARjlEtUrF8y1gsG3wzLt3uRZdcPXkUuvWYIL7+vyUy6FouCCkzE0Vk+pZcEicikHkYatTMzYdkFkhIxyMsyHXlYElI1rTjbXeXzyO6OI2HhfaV48ovefhp8bHbmsPRzW+wAC5kACjYBr9t4WNSnaWT1i+N/sQqNNQiorRIrXxW9J204dDHGVzFtN6dEYvML5VbcC5VU9U11yNbtvaUaFGdSV7QhObtq1CDnK3hE807PfxWlXxUaEqMVGpPchKEptOTdo3Uop7r52TWtkRjL/FdM9YqxXe+7Ih1qXJX7noZaLcknpdaPgVlh3wZX2X/U19KraVnkyZuMjvD5+JNpR4FUizkWb76mam8vS+Ra6fgXRZKKszwkXGKDuX27i5RiXgWSZcLAgxyI07rQmRtyRjqkFkyLdvqUhUfqxZ7R37i6bRCZLMql3P6fAO330Man0F+bRJGFZeS8DHVeXApOoiPUrEE4W6slKpY1GIxyp25t5L10JWCqOWbK6acXmk2cyNUlzM1RJZkCrO7tquJYrh1HZbDbtOU+M3l0X5ubsjbOp7tKC0tFedsySdCWI4pPWAASVBC2vX3Kb5vL7kxu2bOc2pUdaa4Qjplq+ZSbxGlceTKYSORWUncrfIos1p8zI6fRGqwhU92aTVmmnxTVmmuN1wNTsXsbgMLU9pQoQjP9zcpNX13d9vd46HQ+xUtV4/kosIufyHY1BPl69ZEm2RZGnb1kZLkorJ6RakMy6ETJMpEYNDWRia7viZnHiikvWhGE6YoMzJ9/yMLXcJ1LfkEGTeLXMiyrZlJVra2I0nCUpFlSWRHhNy6csv8AozMaThEmyyT8S+oRqlSxUsZ4MpOXf5ET2pjlUY0nDNVqJEWtXsrkbF4pQzbOZ2j2iu92Gj4vmUlPDSNbZLrNyrJu+d7PpZO3hbzOw2fBJLkZ8RsmnPAUKkEvcpqpvcW5RW9HLm/LdRGwcsrBRcX2HYpR6+jNXnl8zFszD79aCX7rvos2mZa6SXA2XZPCJuVV8PdX1zNktZjN5HTpgAdBwgNmHF1HGnOS1UZNdUm0cThtsKSftLu/6uOZnOxRNqqXZrRvtobR35OEf6Fx/d+CJHNXvdEJVbO90+T5rW3cyQqi1jrk7rir536GLe9nWq1FYjNTlfPhmUpSd7X7ysJ210fpkbGYqEXdvlktQRmk5VmvT+iMirJ8UQsPiVL1mZ7+ZZMzaM28+at4Bz6GHX1n5FXK/L18ydIL5SKxkY7FEyAXyk3oWp24tvv0MNfEpav4Mg1sb+138CrZZI2FStzsRqlZGt/xLb1LazZVyLqBmxW0FFZevgQsNtHflbj36ETE03Jmw2X2crL+Y47sVnnk3lyeZn8pPo0yMV2bWjWv+LEhvLh66EXDvIzqJqjKRao5kjEbBk1Fp3u1lyTevgW0Ie8jqIqyNIQT9mM5uL6NHS7Mw/VKT6WX3NTt/ZTowbg73btpkrLJ/E7Mj47DKpCUXxWXXgWlWs6KQukpazxXG15v3Z2sc3tKG7mjvdr7OtJpqzTszltr4W6eR57TPXT1dHcdgNtqps6rRm/epJqPfCd3HrZ7y6WJ2Ghl3o4b+HeHlFVnLmorpqdxSqW0OmL1LTllFKTz7L8VLI7DZmF9nSjDks+rzZxk5OUodV8zvUb1nJe/SAANTnKNHk+3MDOlia1FW9m7Sg87qM08u+1tep6yabtFsRYhJxe7Ujo+DX7WZWw5I6PHt4S79M827L4Grh3ONSvKtGVnDe/qjZWavx4HSRg2lJO1uHB553L6PZnEcYpZ/uj9CVX2RXirKN1zTT+GpgoP+Hc7YfTRgrYnhbPl9ytKKas11MUMG46ppmRRegKNr6LqEN1kyMzFToT5M2uD2U9Z+ReKb9GM5JeyFe5WNNvS5v6eEguF+plVNcl5I0/GYflNFHBzeiD2bUfBeaN+Cfxoj8rOI2jT9m3v8ORpp7WorVtdUzp+1VO0v9yvbvWRwdbAu7OSxuMsR3U5KOs3WGxtObSjK7bSS66I6PDdm5SznLdXJK7+OhynZDAKWLptr+nefdknm/Gx6ma0x5LWY+RNweRNfgdjUqWcY3l+6Wb8OC8CRtCdqc3/AGskGDHUt6nOK1cXbrwOjMXRycm3rOVw8LJeviX7zv6+ZDoY1WsuneuZKvxORM7sZL2fNOokzpTk9lx3q1l6R1aR0VejluWMqADUxOP7UYS1Rv8Adn9zkNo4RWPQO0sM0+44nabdjisj8mep48m4ov7PYRRpK3Nvx4/I21ODVzXdnKu9R6Skvr9TbUkwkTJ9ssoxtOH+5fM7o4rCw38RTiud30Wb+R2p01+ji8j2gADQ5wAAAAADHOjFu7SbCox4RXkjIBhOlN1ckVABAAAAAABznazWHSXzRy1ZZs6ftc84LjZ38WrfJnLzTSRxW/uejR+iOh7CYFKMq3F+4uizk/O3kdYansrBLDU7cbt9W3c2x1VrIo4rpbNgAFzM4Da9ONLE1I2sn7y6Sz+dxh8YpXtwJ3b+kk6NRZSe9Bvmrby8ve8zn9nySyTbv0yOGfxm0epVkoJnT7Cu6qa4LPxOqOT2I9yoru1zrDpq9HF5H7AAGpgaHtFVV0uRwW3azUXY6bbGL3pvqcftybbUdbvTm3ojises9SiPFIndim5UHJq16s/goo6WMS57JWHoUaa1UXvd8pNSl8W/JFnAuo50UcuXaJHZ2lfEt8oN+LaX3OrNL2ZoWjKf7nbwX5bN0bwWI47XsgAC5kAAAAAAAAAAAAAAAAAAcNt7GqdaST0ds/7csvianETd18yNtaP+YqXyaqSu7r99ilTE2j3K17/E82Utk9PWrjkUehdlbf4am1o7/O30Nuabse/8pT6z/wDeRuTvr/VHmW/u/wDQAC5Q5D+IFRL2KfOb7v0evM57Z7go3irfQ3v8T6P8inUz9ypZ2/bJfeMTz/AYzLXV2y+vwPPveWM9Lxu60jtMNjLVIt8Gm+mVzvzx6ni3GVNS/W2l35N+WSPWsDPepwfOEX5pM38eW6ZeXDjjM5hxlZQhKT4L/ozHPdrdoKEFBZt5u3BcLm1kuMWzlrjykkcltTEXm7XyNfsde2xuHha/vb76Q97PyI+0MSleV/F6E/8AhXhnPFSqNZRpyzz1nKO78FLyOGDcpJHq2LjW3/w7jtFWW9Fclfzf4NDiK9rvkiR2nqNV5Z8Fbu91fk1dGtvRdzacvk0c9UPgmdt2dqKVCNuDa+N/qbM0HYl/5a7d25y+i+hvzpg9ijisWTYABYoAAAAAAAAAAAAAAAACPtDFqlTlOVslld2u+CIbxaSlrxHmW3a8P8XUhJ5ylOS/4zt/9Gv395NRjvXuklm7pWVlq3lobHDTjWqyxFRU1H3owvZXvK9SclzclZdy7zfbBwirVYzgk4QldzVrXi7pRlxd0tOB5qjzfX2etqhHv6N72Ows6eCoRqxcam4pTi9Yyl70k+9Nm5APSSxYeTJ69AAJIND26hfA1sr7qUv/ABkm/gmeQ4Csp7qtnLyz9M9S/iPjHHCSpQynXvT0vaLyl80v+RymzcPSoUoU9yKUYqKcrX8W+JxeQk5noeKpKG/9I1HYVTFQm6P+pQ3ZwT0k4zV4+MVNdbHq+BpuNOEXrGEU+qSTNR2TwHs4Sk47u+8l/auPi2/JG+Nqa+K0w8i3lLPpGs23tqGHir+9OX9FNavm+6K4s822vtWpUnvSVt5vk0u/LRHYbW7L1atedVTpveSXvKSlFJt7qaurfYiPsZUlZOdOKvm1vN242TilfxMrY2TeZ0bUSqrW72czsPs3LGymqkf5MYtSefvS3fdinzzTfJdUdz2C2HPCYWMav+tK0qnGzsko3WtkvNs3ezsDChTjTpq0Y+LbebbfFtkk2qpUP9MLvIdjaXo8p7c7dhHEtOS3m1BK/JqDduSNZgtpXbSaeqyd14mm7UbFxNXH0Kqw+Kcd/wDmfyKzgt2Ta/Ta2bz43Ou2PsCVXEQUqM40/wBcpU5wTitY3aWqyONpuW/074yjGGP6O07BJ/4GjJq3tE6iX9spNwfjHdfidAWwgkkkkklZJaJLRJFx6KWLDypS5NsAAkqAAAAAAAAAAAAAAAAAAU3VyKgAAAAAAAEXGbOpVbe1pwnu6OSTavrZ8C3DbLo03eFKnF81FX89QCMXsnk8wmAAkg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7524" name="AutoShape 4" descr="data:image/jpeg;base64,/9j/4AAQSkZJRgABAQAAAQABAAD/2wCEAAkGBxQTEhUUEhQUFBQVFhcWFxUXFxQcFhcXFxUXFxQXFRUYHCggGBwlHRQUITEhJSkrLi4uFx8zODMsNygtLisBCgoKDg0OGxAQGywkHyQsLDIsLCw0LCwsLCwsNCwsLCwsLCwsLCwsLCwsLCwsLCwsLCwsLCwsLCwsLCwsLCwsLP/AABEIAMgA/AMBIgACEQEDEQH/xAAbAAEAAQUBAAAAAAAAAAAAAAAABAECAwUGB//EADsQAAIBAgMFBQcCBAYDAAAAAAABAgMRBCExBRJBUXEGYYGR8BMiobHB0eFCUgcjMmIUJDNygvGSssL/xAAZAQEAAwEBAAAAAAAAAAAAAAAAAQIDBAX/xAAjEQACAwACAgIDAQEAAAAAAAAAAQIDERIhBDEiQRMyUXFh/9oADAMBAAIRAxEAPwD3EAAAAAAAAAAAAAAAAAAAAAAAAAAAAAAAw1MVCOsl4Z/IBLTMCG9ow/ufgvqwtox5S+H3I1FuLJgI0MbB8bdSRF30zJIawqAAQAAAAAAAAAAAAAAAAAAAAAAAAAAAAAAACypUUdQC8h1scllHN8+HnxI+JrOXcuX3MKRRy/hrGv8ApWtVlLV+C08uJjjAvSK2KmnoxtFu8ZGu8wyyAKSkUhWlHRtByLWQCXT2tJf1JP5k6jtGEuNupoWy6K/BKkyHWmdPGV81mVOfweNcHzjxX2N9TmpJNZpmiemMo4XAAkqAAAAAAAAAACBtvEblKTWrtFeOvwuQ3i0mK14QdpbQcnuxdoritX+CTsXFXTg3drNdDkpYqRK2Ri2pb/FO1u7icys+R3ypXDEduDHQqqUVKOjMh1HngFs6iWrsRJ49cF55EN4Sotk0pKSWbIKx75Iw1K7kyOSLKDJNbF/ty72RJSfUtcmUdyjemiSRW5UpGJcCxRsNlkmi1sDCrMbZVlrXr8kAsaKNF7ZjYJLJGOpO2RlaIs17xBZGSczZbFxfvbj0enU1dswm4tNar0iUyso6jsAWUam9FSXFJ+ZebHKAAAWRqptriuBeYMRh95pp7slx+jRBrbTlSdqkV1T4cyG89llHfRtQQae1ab4teGXwJkJp6NPoE0yHFr2XGp7TUt6j0kn819TbEXadLepTXdfyzXyIktTLVvJJnnry1KxnnqVx8bP14GrqYizXU89vD2lHUdt2f2huPdk/dfwfM6KtiEu9nnuElvJNPQ6LZ2J3o2bzjl4HTXZ1hwX0reRPqzvm8360MSZVotTLaZpF+6UasLFxILN4vLOJfcAo2WuXcUlIs3gC7eKlm8N4AuZa2w2WyALZSMUmzJIw1O4gCMjGtS9LIpSBZF26UkrlWyzeCDRvNh1rwcXrF28HmvqbI53YuI3atn+pW8dV9fM6I2i+jlmsYABJUGk7U4VypqcdYa96ev0+Juyko3Vno8mRJasLQlxlpwmzMW72l66G5oVrP3Xn3Gp2phPY1WnfdecX3ffgbDZ8L5nNHdw7ptZpuqOOf6s+/iYMZtLK0Va+V+JgkYatG6NXJ4cyitNNtGhvJ21S+Bx+1KU0m48D0CrTfFXz9XNDtrY3tIy3XrwTsn1fDwOWyGno0250zRdjtrKrZri84vVPvR22Fe7UT55HEdmOzc8PiJNrdW7F2V3HO9lFvV/bvO2jHNdSKyLcbNnKXd43L4Iwb18vP8Ge/Tobo5WXrxRW4gV8ixQxPuKNl00v+ixPvARjlEtUrF8y1gsG3wzLt3uRZdcPXkUuvWYIL7+vyUy6FouCCkzE0Vk+pZcEicikHkYatTMzYdkFkhIxyMsyHXlYElI1rTjbXeXzyO6OI2HhfaV48ovefhp8bHbmsPRzW+wAC5kACjYBr9t4WNSnaWT1i+N/sQqNNQiorRIrXxW9J204dDHGVzFtN6dEYvML5VbcC5VU9U11yNbtvaUaFGdSV7QhObtq1CDnK3hE807PfxWlXxUaEqMVGpPchKEptOTdo3Uop7r52TWtkRjL/FdM9YqxXe+7Ih1qXJX7noZaLcknpdaPgVlh3wZX2X/U19KraVnkyZuMjvD5+JNpR4FUizkWb76mam8vS+Ra6fgXRZKKszwkXGKDuX27i5RiXgWSZcLAgxyI07rQmRtyRjqkFkyLdvqUhUfqxZ7R37i6bRCZLMql3P6fAO330Man0F+bRJGFZeS8DHVeXApOoiPUrEE4W6slKpY1GIxyp25t5L10JWCqOWbK6acXmk2cyNUlzM1RJZkCrO7tquJYrh1HZbDbtOU+M3l0X5ubsjbOp7tKC0tFedsySdCWI4pPWAASVBC2vX3Kb5vL7kxu2bOc2pUdaa4Qjplq+ZSbxGlceTKYSORWUncrfIos1p8zI6fRGqwhU92aTVmmnxTVmmuN1wNTsXsbgMLU9pQoQjP9zcpNX13d9vd46HQ+xUtV4/kosIufyHY1BPl69ZEm2RZGnb1kZLkorJ6RakMy6ETJMpEYNDWRia7viZnHiikvWhGE6YoMzJ9/yMLXcJ1LfkEGTeLXMiyrZlJVra2I0nCUpFlSWRHhNy6csv8AozMaThEmyyT8S+oRqlSxUsZ4MpOXf5ET2pjlUY0nDNVqJEWtXsrkbF4pQzbOZ2j2iu92Gj4vmUlPDSNbZLrNyrJu+d7PpZO3hbzOw2fBJLkZ8RsmnPAUKkEvcpqpvcW5RW9HLm/LdRGwcsrBRcX2HYpR6+jNXnl8zFszD79aCX7rvos2mZa6SXA2XZPCJuVV8PdX1zNktZjN5HTpgAdBwgNmHF1HGnOS1UZNdUm0cThtsKSftLu/6uOZnOxRNqqXZrRvtobR35OEf6Fx/d+CJHNXvdEJVbO90+T5rW3cyQqi1jrk7rir536GLe9nWq1FYjNTlfPhmUpSd7X7ysJ210fpkbGYqEXdvlktQRmk5VmvT+iMirJ8UQsPiVL1mZ7+ZZMzaM28+at4Bz6GHX1n5FXK/L18ydIL5SKxkY7FEyAXyk3oWp24tvv0MNfEpav4Mg1sb+138CrZZI2FStzsRqlZGt/xLb1LazZVyLqBmxW0FFZevgQsNtHflbj36ETE03Jmw2X2crL+Y47sVnnk3lyeZn8pPo0yMV2bWjWv+LEhvLh66EXDvIzqJqjKRao5kjEbBk1Fp3u1lyTevgW0Ie8jqIqyNIQT9mM5uL6NHS7Mw/VKT6WX3NTt/ZTowbg73btpkrLJ/E7Mj47DKpCUXxWXXgWlWs6KQukpazxXG15v3Z2sc3tKG7mjvdr7OtJpqzTszltr4W6eR57TPXT1dHcdgNtqps6rRm/epJqPfCd3HrZ7y6WJ2Ghl3o4b+HeHlFVnLmorpqdxSqW0OmL1LTllFKTz7L8VLI7DZmF9nSjDks+rzZxk5OUodV8zvUb1nJe/SAANTnKNHk+3MDOlia1FW9m7Sg87qM08u+1tep6yabtFsRYhJxe7Ujo+DX7WZWw5I6PHt4S79M827L4Grh3ONSvKtGVnDe/qjZWavx4HSRg2lJO1uHB553L6PZnEcYpZ/uj9CVX2RXirKN1zTT+GpgoP+Hc7YfTRgrYnhbPl9ytKKas11MUMG46ppmRRegKNr6LqEN1kyMzFToT5M2uD2U9Z+ReKb9GM5JeyFe5WNNvS5v6eEguF+plVNcl5I0/GYflNFHBzeiD2bUfBeaN+Cfxoj8rOI2jT9m3v8ORpp7WorVtdUzp+1VO0v9yvbvWRwdbAu7OSxuMsR3U5KOs3WGxtObSjK7bSS66I6PDdm5SznLdXJK7+OhynZDAKWLptr+nefdknm/Gx6ma0x5LWY+RNweRNfgdjUqWcY3l+6Wb8OC8CRtCdqc3/AGskGDHUt6nOK1cXbrwOjMXRycm3rOVw8LJeviX7zv6+ZDoY1WsuneuZKvxORM7sZL2fNOokzpTk9lx3q1l6R1aR0VejluWMqADUxOP7UYS1Rv8Adn9zkNo4RWPQO0sM0+44nabdjisj8mep48m4ov7PYRRpK3Nvx4/I21ODVzXdnKu9R6Skvr9TbUkwkTJ9ssoxtOH+5fM7o4rCw38RTiud30Wb+R2p01+ji8j2gADQ5wAAAAADHOjFu7SbCox4RXkjIBhOlN1ckVABAAAAAABznazWHSXzRy1ZZs6ftc84LjZ38WrfJnLzTSRxW/uejR+iOh7CYFKMq3F+4uizk/O3kdYansrBLDU7cbt9W3c2x1VrIo4rpbNgAFzM4Da9ONLE1I2sn7y6Sz+dxh8YpXtwJ3b+kk6NRZSe9Bvmrby8ve8zn9nySyTbv0yOGfxm0epVkoJnT7Cu6qa4LPxOqOT2I9yoru1zrDpq9HF5H7AAGpgaHtFVV0uRwW3azUXY6bbGL3pvqcftybbUdbvTm3ojises9SiPFIndim5UHJq16s/goo6WMS57JWHoUaa1UXvd8pNSl8W/JFnAuo50UcuXaJHZ2lfEt8oN+LaX3OrNL2ZoWjKf7nbwX5bN0bwWI47XsgAC5kAAAAAAAAAAAAAAAAAAcNt7GqdaST0ds/7csvianETd18yNtaP+YqXyaqSu7r99ilTE2j3K17/E82Utk9PWrjkUehdlbf4am1o7/O30Nuabse/8pT6z/wDeRuTvr/VHmW/u/wDQAC5Q5D+IFRL2KfOb7v0evM57Z7go3irfQ3v8T6P8inUz9ypZ2/bJfeMTz/AYzLXV2y+vwPPveWM9Lxu60jtMNjLVIt8Gm+mVzvzx6ni3GVNS/W2l35N+WSPWsDPepwfOEX5pM38eW6ZeXDjjM5hxlZQhKT4L/ozHPdrdoKEFBZt5u3BcLm1kuMWzlrjykkcltTEXm7XyNfsde2xuHha/vb76Q97PyI+0MSleV/F6E/8AhXhnPFSqNZRpyzz1nKO78FLyOGDcpJHq2LjW3/w7jtFWW9Fclfzf4NDiK9rvkiR2nqNV5Z8Fbu91fk1dGtvRdzacvk0c9UPgmdt2dqKVCNuDa+N/qbM0HYl/5a7d25y+i+hvzpg9ijisWTYABYoAAAAAAAAAAAAAAAACPtDFqlTlOVslld2u+CIbxaSlrxHmW3a8P8XUhJ5ylOS/4zt/9Gv395NRjvXuklm7pWVlq3lobHDTjWqyxFRU1H3owvZXvK9SclzclZdy7zfbBwirVYzgk4QldzVrXi7pRlxd0tOB5qjzfX2etqhHv6N72Ows6eCoRqxcam4pTi9Yyl70k+9Nm5APSSxYeTJ69AAJIND26hfA1sr7qUv/ABkm/gmeQ4Csp7qtnLyz9M9S/iPjHHCSpQynXvT0vaLyl80v+RymzcPSoUoU9yKUYqKcrX8W+JxeQk5noeKpKG/9I1HYVTFQm6P+pQ3ZwT0k4zV4+MVNdbHq+BpuNOEXrGEU+qSTNR2TwHs4Sk47u+8l/auPi2/JG+Nqa+K0w8i3lLPpGs23tqGHir+9OX9FNavm+6K4s822vtWpUnvSVt5vk0u/LRHYbW7L1atedVTpveSXvKSlFJt7qaurfYiPsZUlZOdOKvm1vN242TilfxMrY2TeZ0bUSqrW72czsPs3LGymqkf5MYtSefvS3fdinzzTfJdUdz2C2HPCYWMav+tK0qnGzsko3WtkvNs3ezsDChTjTpq0Y+LbebbfFtkk2qpUP9MLvIdjaXo8p7c7dhHEtOS3m1BK/JqDduSNZgtpXbSaeqyd14mm7UbFxNXH0Kqw+Kcd/wDmfyKzgt2Ta/Ta2bz43Ou2PsCVXEQUqM40/wBcpU5wTitY3aWqyONpuW/074yjGGP6O07BJ/4GjJq3tE6iX9spNwfjHdfidAWwgkkkkklZJaJLRJFx6KWLDypS5NsAAkqAAAAAAAAAAAAAAAAAAU3VyKgAAAAAAAEXGbOpVbe1pwnu6OSTavrZ8C3DbLo03eFKnF81FX89QCMXsnk8wmAAkg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7526" name="Picture 6" descr="http://www.stuffedark.com/images/pighamp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7715304" cy="435367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00034" y="592933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 pink pig.</a:t>
            </a:r>
            <a:endParaRPr lang="el-GR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COLOURS!</a:t>
            </a:r>
            <a:r>
              <a:rPr lang="el-GR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08546" name="Picture 2" descr="http://static.comicvine.com/uploads/original/11113/111130700/3834762-1199601365-Eu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6500858" cy="535785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000892" y="2071678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 brown bear.</a:t>
            </a:r>
            <a:endParaRPr lang="el-G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COLOURS!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09570" name="AutoShape 2" descr="https://s-media-cache-ak0.pinimg.com/236x/5d/be/6c/5dbe6cecf5d9a9cc3e233600af9036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9572" name="AutoShape 4" descr="https://s-media-cache-ak0.pinimg.com/236x/5d/be/6c/5dbe6cecf5d9a9cc3e233600af9036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9574" name="Picture 6" descr="http://www.examiner.com/images/blog/replicate/EXID15518/images/purple_sn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6357982" cy="4215001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7143768" y="1857364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 purple snake.</a:t>
            </a:r>
            <a:endParaRPr lang="el-GR" sz="3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Άποψη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223</Words>
  <Application>Microsoft Office PowerPoint</Application>
  <PresentationFormat>On-screen Show (4:3)</PresentationFormat>
  <Paragraphs>60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Comic Sans MS</vt:lpstr>
      <vt:lpstr>Franklin Gothic Book</vt:lpstr>
      <vt:lpstr>Franklin Gothic Medium</vt:lpstr>
      <vt:lpstr>Wingdings 2</vt:lpstr>
      <vt:lpstr>Διαστημικό</vt:lpstr>
      <vt:lpstr>Are  you ready for the test?</vt:lpstr>
      <vt:lpstr>Opposites  1</vt:lpstr>
      <vt:lpstr>Opposites  2</vt:lpstr>
      <vt:lpstr>Opposites  3</vt:lpstr>
      <vt:lpstr>Opposites  4</vt:lpstr>
      <vt:lpstr>COLOURS!</vt:lpstr>
      <vt:lpstr>PowerPoint Presentation</vt:lpstr>
      <vt:lpstr>COLOURS! </vt:lpstr>
      <vt:lpstr>COLOURS!</vt:lpstr>
      <vt:lpstr>COLOURS!</vt:lpstr>
      <vt:lpstr>COLOURS!</vt:lpstr>
      <vt:lpstr>COLOURS!</vt:lpstr>
      <vt:lpstr>COLOURS!</vt:lpstr>
      <vt:lpstr>COLOURS!</vt:lpstr>
      <vt:lpstr>COLOURS!</vt:lpstr>
      <vt:lpstr>FEELINGS!</vt:lpstr>
      <vt:lpstr>FEELINGS!</vt:lpstr>
      <vt:lpstr>FEELINGS!</vt:lpstr>
      <vt:lpstr>FEELINGS!</vt:lpstr>
      <vt:lpstr>FEELINGS!</vt:lpstr>
      <vt:lpstr>FAMILY!</vt:lpstr>
      <vt:lpstr>Can you say the sentence?</vt:lpstr>
      <vt:lpstr>Can you say the sentence?</vt:lpstr>
      <vt:lpstr>Can you say the sentence?</vt:lpstr>
      <vt:lpstr>Can you say the sentence?</vt:lpstr>
      <vt:lpstr>Can you say the sentence?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 you ready for the test?</dc:title>
  <dc:creator>KAT</dc:creator>
  <cp:lastModifiedBy>HP</cp:lastModifiedBy>
  <cp:revision>16</cp:revision>
  <dcterms:created xsi:type="dcterms:W3CDTF">2015-01-11T07:01:28Z</dcterms:created>
  <dcterms:modified xsi:type="dcterms:W3CDTF">2020-05-29T06:43:44Z</dcterms:modified>
</cp:coreProperties>
</file>