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725A7-524A-4ED9-89F3-2CF9B454BBF0}" type="datetimeFigureOut">
              <a:rPr lang="en-IE" smtClean="0"/>
              <a:t>18/03/2020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D13267-7114-44C3-B8CD-7BC27C8A70E0}" type="slidenum">
              <a:rPr lang="en-IE" smtClean="0"/>
              <a:t>‹#›</a:t>
            </a:fld>
            <a:endParaRPr lang="en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/url?sa=i&amp;url=https%3A%2F%2Fwww.youtube.com%2Fwatch%3Fv%3DsoJ5glI5XDs&amp;psig=AOvVaw1UmD0CcGW-yJG5pk9dGt1H&amp;ust=1584612307297000&amp;source=images&amp;cd=vfe&amp;ved=0CAIQjRxqFwoTCPCH6ozjo-gCFQAAAAAdAAAAAB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BSeWQwQmrR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youtu.be/OzzyBmi8-6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en-IE" dirty="0" smtClean="0"/>
              <a:t>18</a:t>
            </a:r>
            <a:r>
              <a:rPr lang="en-IE" baseline="30000" dirty="0" smtClean="0"/>
              <a:t>th</a:t>
            </a:r>
            <a:r>
              <a:rPr lang="en-IE" dirty="0" smtClean="0"/>
              <a:t> March 2020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1752600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1026" name="Picture 2" descr="Image result for st. patrick clip art for kid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88840"/>
            <a:ext cx="7587660" cy="4268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772816"/>
            <a:ext cx="3214941" cy="4613806"/>
          </a:xfrm>
        </p:spPr>
      </p:pic>
      <p:pic>
        <p:nvPicPr>
          <p:cNvPr id="5" name="Picture 4" descr="St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916832"/>
            <a:ext cx="3168352" cy="45250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Oral Language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Oral Language</a:t>
            </a:r>
            <a:endParaRPr lang="en-IE" dirty="0"/>
          </a:p>
        </p:txBody>
      </p:sp>
      <p:pic>
        <p:nvPicPr>
          <p:cNvPr id="9" name="Content Placeholder 8" descr="St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4048" y="2060848"/>
            <a:ext cx="3099797" cy="4389437"/>
          </a:xfrm>
        </p:spPr>
      </p:pic>
      <p:pic>
        <p:nvPicPr>
          <p:cNvPr id="10" name="Picture 9" descr="St 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060847"/>
            <a:ext cx="3240360" cy="46173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Oral Language</a:t>
            </a:r>
            <a:endParaRPr lang="en-IE" dirty="0"/>
          </a:p>
        </p:txBody>
      </p:sp>
      <p:pic>
        <p:nvPicPr>
          <p:cNvPr id="6" name="Picture 5" descr="St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3267134" cy="4724778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707904" y="1844824"/>
            <a:ext cx="5277272" cy="4389120"/>
          </a:xfrm>
        </p:spPr>
        <p:txBody>
          <a:bodyPr/>
          <a:lstStyle/>
          <a:p>
            <a:pPr>
              <a:buNone/>
            </a:pPr>
            <a:r>
              <a:rPr lang="en-IE" dirty="0" smtClean="0"/>
              <a:t>Take turns putting these words into sentences.   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Music / Dance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hlinkClick r:id="rId2"/>
              </a:rPr>
              <a:t>https</a:t>
            </a:r>
            <a:r>
              <a:rPr lang="en-IE" dirty="0" smtClean="0">
                <a:hlinkClick r:id="rId2"/>
              </a:rPr>
              <a:t>://</a:t>
            </a:r>
            <a:r>
              <a:rPr lang="en-IE" dirty="0" smtClean="0">
                <a:hlinkClick r:id="rId2"/>
              </a:rPr>
              <a:t>youtu.be/BSeWQwQmrR4</a:t>
            </a:r>
            <a:r>
              <a:rPr lang="en-IE" dirty="0" smtClean="0"/>
              <a:t> </a:t>
            </a:r>
          </a:p>
          <a:p>
            <a:endParaRPr lang="en-IE" dirty="0"/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2636912"/>
            <a:ext cx="5157736" cy="28883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Handwriting / dictation</a:t>
            </a:r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301608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 smtClean="0">
                <a:hlinkClick r:id="rId2"/>
              </a:rPr>
              <a:t>youtu.be/OzzyBmi8-6E</a:t>
            </a:r>
            <a:r>
              <a:rPr lang="en-IE" dirty="0" smtClean="0"/>
              <a:t> </a:t>
            </a:r>
          </a:p>
          <a:p>
            <a:pPr>
              <a:buNone/>
            </a:pPr>
            <a:r>
              <a:rPr lang="en-IE" dirty="0" smtClean="0"/>
              <a:t>This video demonstrates the correct teaching of letter formation.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The first six letters all “go around </a:t>
            </a:r>
          </a:p>
          <a:p>
            <a:pPr>
              <a:buNone/>
            </a:pPr>
            <a:r>
              <a:rPr lang="en-IE" dirty="0" smtClean="0"/>
              <a:t>l</a:t>
            </a:r>
            <a:r>
              <a:rPr lang="en-IE" dirty="0" smtClean="0"/>
              <a:t>ike c first”.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Ask your child’s their spellings</a:t>
            </a:r>
          </a:p>
          <a:p>
            <a:pPr>
              <a:buNone/>
            </a:pPr>
            <a:r>
              <a:rPr lang="en-IE" dirty="0" smtClean="0"/>
              <a:t>f</a:t>
            </a:r>
            <a:r>
              <a:rPr lang="en-IE" dirty="0" smtClean="0"/>
              <a:t>rom their jolly phonics </a:t>
            </a:r>
          </a:p>
          <a:p>
            <a:pPr>
              <a:buNone/>
            </a:pPr>
            <a:r>
              <a:rPr lang="en-IE" dirty="0" smtClean="0"/>
              <a:t>copy. Revision of these words is </a:t>
            </a:r>
          </a:p>
          <a:p>
            <a:pPr>
              <a:buNone/>
            </a:pPr>
            <a:r>
              <a:rPr lang="en-IE" dirty="0" smtClean="0"/>
              <a:t>Very important.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</p:txBody>
      </p:sp>
      <p:pic>
        <p:nvPicPr>
          <p:cNvPr id="5" name="Picture 4" descr="letters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780928"/>
            <a:ext cx="2629267" cy="38200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E" dirty="0" smtClean="0"/>
              <a:t>Maths</a:t>
            </a:r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301608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Play “magic number” with your child. This game can be played with teddies, dolls and superheroes. </a:t>
            </a:r>
          </a:p>
          <a:p>
            <a:pPr>
              <a:buNone/>
            </a:pPr>
            <a:r>
              <a:rPr lang="en-IE" dirty="0" smtClean="0"/>
              <a:t>E.g. Start at 28...29...30...</a:t>
            </a:r>
            <a:r>
              <a:rPr lang="en-IE" dirty="0" smtClean="0">
                <a:solidFill>
                  <a:srgbClr val="FF0000"/>
                </a:solidFill>
              </a:rPr>
              <a:t>31 </a:t>
            </a:r>
            <a:r>
              <a:rPr lang="en-IE" dirty="0" smtClean="0"/>
              <a:t>(31 is the magic number; you have to sit down)</a:t>
            </a:r>
          </a:p>
          <a:p>
            <a:pPr>
              <a:buNone/>
            </a:pPr>
            <a:endParaRPr lang="en-IE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 descr="to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284984"/>
            <a:ext cx="4752528" cy="3356992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3347864" y="3429000"/>
            <a:ext cx="864096" cy="720080"/>
          </a:xfrm>
          <a:prstGeom prst="wedge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29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3573016"/>
            <a:ext cx="864096" cy="720080"/>
          </a:xfrm>
          <a:prstGeom prst="wedge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30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652120" y="3356992"/>
            <a:ext cx="864096" cy="720080"/>
          </a:xfrm>
          <a:prstGeom prst="wedge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dirty="0" smtClean="0">
                <a:solidFill>
                  <a:srgbClr val="FF0000"/>
                </a:solidFill>
              </a:rPr>
              <a:t>31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123728" y="3501008"/>
            <a:ext cx="864096" cy="720080"/>
          </a:xfrm>
          <a:prstGeom prst="wedge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28</a:t>
            </a:r>
            <a:endParaRPr lang="en-I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Maths</a:t>
            </a:r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301608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Draw this picture. Use objects to help you draw.</a:t>
            </a:r>
            <a:endParaRPr lang="en-IE" dirty="0" smtClean="0"/>
          </a:p>
        </p:txBody>
      </p:sp>
      <p:pic>
        <p:nvPicPr>
          <p:cNvPr id="6" name="Picture 5" descr="Colo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204864"/>
            <a:ext cx="6051981" cy="40827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Length (A2)</a:t>
            </a:r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301608" cy="4389120"/>
          </a:xfrm>
        </p:spPr>
        <p:txBody>
          <a:bodyPr>
            <a:normAutofit/>
          </a:bodyPr>
          <a:lstStyle/>
          <a:p>
            <a:r>
              <a:rPr lang="en-IE" dirty="0" smtClean="0"/>
              <a:t>Order toys according to length.</a:t>
            </a:r>
          </a:p>
          <a:p>
            <a:endParaRPr lang="en-IE" dirty="0" smtClean="0"/>
          </a:p>
          <a:p>
            <a:r>
              <a:rPr lang="en-IE" dirty="0" smtClean="0"/>
              <a:t>Order toys according to height.</a:t>
            </a:r>
          </a:p>
          <a:p>
            <a:endParaRPr lang="en-IE" dirty="0" smtClean="0"/>
          </a:p>
          <a:p>
            <a:r>
              <a:rPr lang="en-IE" dirty="0" smtClean="0"/>
              <a:t>Order toys according to width. </a:t>
            </a:r>
          </a:p>
          <a:p>
            <a:endParaRPr lang="en-IE" dirty="0" smtClean="0"/>
          </a:p>
          <a:p>
            <a:r>
              <a:rPr lang="en-IE" dirty="0" smtClean="0"/>
              <a:t>Compare!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</p:txBody>
      </p:sp>
      <p:pic>
        <p:nvPicPr>
          <p:cNvPr id="5" name="Picture 4" descr="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5148" y="3861048"/>
            <a:ext cx="6458852" cy="136226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92D050"/>
      </a:accent1>
      <a:accent2>
        <a:srgbClr val="00B050"/>
      </a:accent2>
      <a:accent3>
        <a:srgbClr val="54A838"/>
      </a:accent3>
      <a:accent4>
        <a:srgbClr val="387025"/>
      </a:accent4>
      <a:accent5>
        <a:srgbClr val="7CCA62"/>
      </a:accent5>
      <a:accent6>
        <a:srgbClr val="A5C249"/>
      </a:accent6>
      <a:hlink>
        <a:srgbClr val="387025"/>
      </a:hlink>
      <a:folHlink>
        <a:srgbClr val="00B05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156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18th March 2020</vt:lpstr>
      <vt:lpstr>Oral Language</vt:lpstr>
      <vt:lpstr>Oral Language</vt:lpstr>
      <vt:lpstr>Oral Language</vt:lpstr>
      <vt:lpstr>Music / Dance</vt:lpstr>
      <vt:lpstr>Handwriting / dictation</vt:lpstr>
      <vt:lpstr>Maths</vt:lpstr>
      <vt:lpstr>Maths</vt:lpstr>
      <vt:lpstr>Length (A2)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18th March 2020</dc:title>
  <dc:creator>teacher</dc:creator>
  <cp:lastModifiedBy>teacher</cp:lastModifiedBy>
  <cp:revision>1</cp:revision>
  <dcterms:created xsi:type="dcterms:W3CDTF">2020-03-18T10:05:57Z</dcterms:created>
  <dcterms:modified xsi:type="dcterms:W3CDTF">2020-03-18T11:13:48Z</dcterms:modified>
</cp:coreProperties>
</file>